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1.xml" ContentType="application/vnd.openxmlformats-officedocument.themeOverr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17"/>
  </p:notesMasterIdLst>
  <p:handoutMasterIdLst>
    <p:handoutMasterId r:id="rId18"/>
  </p:handoutMasterIdLst>
  <p:sldIdLst>
    <p:sldId id="256" r:id="rId2"/>
    <p:sldId id="257" r:id="rId3"/>
    <p:sldId id="306" r:id="rId4"/>
    <p:sldId id="295" r:id="rId5"/>
    <p:sldId id="264" r:id="rId6"/>
    <p:sldId id="271" r:id="rId7"/>
    <p:sldId id="298" r:id="rId8"/>
    <p:sldId id="300" r:id="rId9"/>
    <p:sldId id="301" r:id="rId10"/>
    <p:sldId id="302" r:id="rId11"/>
    <p:sldId id="303" r:id="rId12"/>
    <p:sldId id="304" r:id="rId13"/>
    <p:sldId id="305" r:id="rId14"/>
    <p:sldId id="307" r:id="rId15"/>
    <p:sldId id="294" r:id="rId16"/>
  </p:sldIdLst>
  <p:sldSz cx="9144000" cy="6858000" type="screen4x3"/>
  <p:notesSz cx="6858000" cy="9144000"/>
  <p:defaultTextStyle>
    <a:defPPr>
      <a:defRPr lang="en-US"/>
    </a:defPPr>
    <a:lvl1pPr algn="l" rtl="0" eaLnBrk="0" fontAlgn="base" hangingPunct="0">
      <a:spcBef>
        <a:spcPct val="0"/>
      </a:spcBef>
      <a:spcAft>
        <a:spcPct val="0"/>
      </a:spcAft>
      <a:defRPr kumimoji="1" sz="2400" kern="1200">
        <a:solidFill>
          <a:schemeClr val="tx1"/>
        </a:solidFill>
        <a:latin typeface="Times New Roman" charset="0"/>
        <a:ea typeface="宋体" charset="0"/>
        <a:cs typeface="+mn-cs"/>
      </a:defRPr>
    </a:lvl1pPr>
    <a:lvl2pPr marL="457200" algn="l" rtl="0" eaLnBrk="0" fontAlgn="base" hangingPunct="0">
      <a:spcBef>
        <a:spcPct val="0"/>
      </a:spcBef>
      <a:spcAft>
        <a:spcPct val="0"/>
      </a:spcAft>
      <a:defRPr kumimoji="1" sz="2400" kern="1200">
        <a:solidFill>
          <a:schemeClr val="tx1"/>
        </a:solidFill>
        <a:latin typeface="Times New Roman" charset="0"/>
        <a:ea typeface="宋体" charset="0"/>
        <a:cs typeface="+mn-cs"/>
      </a:defRPr>
    </a:lvl2pPr>
    <a:lvl3pPr marL="914400" algn="l" rtl="0" eaLnBrk="0" fontAlgn="base" hangingPunct="0">
      <a:spcBef>
        <a:spcPct val="0"/>
      </a:spcBef>
      <a:spcAft>
        <a:spcPct val="0"/>
      </a:spcAft>
      <a:defRPr kumimoji="1" sz="2400" kern="1200">
        <a:solidFill>
          <a:schemeClr val="tx1"/>
        </a:solidFill>
        <a:latin typeface="Times New Roman" charset="0"/>
        <a:ea typeface="宋体" charset="0"/>
        <a:cs typeface="+mn-cs"/>
      </a:defRPr>
    </a:lvl3pPr>
    <a:lvl4pPr marL="1371600" algn="l" rtl="0" eaLnBrk="0" fontAlgn="base" hangingPunct="0">
      <a:spcBef>
        <a:spcPct val="0"/>
      </a:spcBef>
      <a:spcAft>
        <a:spcPct val="0"/>
      </a:spcAft>
      <a:defRPr kumimoji="1" sz="2400" kern="1200">
        <a:solidFill>
          <a:schemeClr val="tx1"/>
        </a:solidFill>
        <a:latin typeface="Times New Roman" charset="0"/>
        <a:ea typeface="宋体" charset="0"/>
        <a:cs typeface="+mn-cs"/>
      </a:defRPr>
    </a:lvl4pPr>
    <a:lvl5pPr marL="1828800" algn="l" rtl="0" eaLnBrk="0" fontAlgn="base" hangingPunct="0">
      <a:spcBef>
        <a:spcPct val="0"/>
      </a:spcBef>
      <a:spcAft>
        <a:spcPct val="0"/>
      </a:spcAft>
      <a:defRPr kumimoji="1" sz="2400" kern="1200">
        <a:solidFill>
          <a:schemeClr val="tx1"/>
        </a:solidFill>
        <a:latin typeface="Times New Roman" charset="0"/>
        <a:ea typeface="宋体" charset="0"/>
        <a:cs typeface="+mn-cs"/>
      </a:defRPr>
    </a:lvl5pPr>
    <a:lvl6pPr marL="2286000" algn="l" defTabSz="914400" rtl="0" eaLnBrk="1" latinLnBrk="0" hangingPunct="1">
      <a:defRPr kumimoji="1" sz="2400" kern="1200">
        <a:solidFill>
          <a:schemeClr val="tx1"/>
        </a:solidFill>
        <a:latin typeface="Times New Roman" charset="0"/>
        <a:ea typeface="宋体" charset="0"/>
        <a:cs typeface="+mn-cs"/>
      </a:defRPr>
    </a:lvl6pPr>
    <a:lvl7pPr marL="2743200" algn="l" defTabSz="914400" rtl="0" eaLnBrk="1" latinLnBrk="0" hangingPunct="1">
      <a:defRPr kumimoji="1" sz="2400" kern="1200">
        <a:solidFill>
          <a:schemeClr val="tx1"/>
        </a:solidFill>
        <a:latin typeface="Times New Roman" charset="0"/>
        <a:ea typeface="宋体" charset="0"/>
        <a:cs typeface="+mn-cs"/>
      </a:defRPr>
    </a:lvl7pPr>
    <a:lvl8pPr marL="3200400" algn="l" defTabSz="914400" rtl="0" eaLnBrk="1" latinLnBrk="0" hangingPunct="1">
      <a:defRPr kumimoji="1" sz="2400" kern="1200">
        <a:solidFill>
          <a:schemeClr val="tx1"/>
        </a:solidFill>
        <a:latin typeface="Times New Roman" charset="0"/>
        <a:ea typeface="宋体" charset="0"/>
        <a:cs typeface="+mn-cs"/>
      </a:defRPr>
    </a:lvl8pPr>
    <a:lvl9pPr marL="3657600" algn="l" defTabSz="914400" rtl="0" eaLnBrk="1" latinLnBrk="0" hangingPunct="1">
      <a:defRPr kumimoji="1" sz="2400" kern="1200">
        <a:solidFill>
          <a:schemeClr val="tx1"/>
        </a:solidFill>
        <a:latin typeface="Times New Roman" charset="0"/>
        <a:ea typeface="宋体"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CCECFF"/>
    <a:srgbClr val="FFFF00"/>
    <a:srgbClr val="0066CC"/>
    <a:srgbClr val="000066"/>
    <a:srgbClr val="99FF99"/>
    <a:srgbClr val="FF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90" autoAdjust="0"/>
  </p:normalViewPr>
  <p:slideViewPr>
    <p:cSldViewPr>
      <p:cViewPr varScale="1">
        <p:scale>
          <a:sx n="69" d="100"/>
          <a:sy n="69"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0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1026"/>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68611" name="Rectangle 1027"/>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68612" name="Rectangle 1028"/>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68613" name="Rectangle 1029"/>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ea typeface="宋体" panose="02010600030101010101" pitchFamily="2" charset="-122"/>
              </a:defRPr>
            </a:lvl1pPr>
          </a:lstStyle>
          <a:p>
            <a:pPr>
              <a:defRPr/>
            </a:pPr>
            <a:fld id="{32B4CAF3-34E4-684D-96DB-9F9F27CF197D}" type="slidenum">
              <a:rPr lang="zh-CN" altLang="en-US"/>
              <a:pPr>
                <a:defRPr/>
              </a:pPr>
              <a:t>‹#›</a:t>
            </a:fld>
            <a:endParaRPr lang="zh-CN" altLang="en-US"/>
          </a:p>
        </p:txBody>
      </p:sp>
    </p:spTree>
    <p:extLst>
      <p:ext uri="{BB962C8B-B14F-4D97-AF65-F5344CB8AC3E}">
        <p14:creationId xmlns:p14="http://schemas.microsoft.com/office/powerpoint/2010/main" val="1087344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8E8788-7231-439E-BD6C-168C641FD29A}" type="datetimeFigureOut">
              <a:rPr lang="en-US"/>
              <a:t>11/24/2015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DB2D51-FB67-4E19-8580-51858E1B26FC}" type="slidenum">
              <a:rPr lang="en-US"/>
              <a:t>‹#›</a:t>
            </a:fld>
            <a:endParaRPr lang="en-US"/>
          </a:p>
        </p:txBody>
      </p:sp>
    </p:spTree>
    <p:extLst>
      <p:ext uri="{BB962C8B-B14F-4D97-AF65-F5344CB8AC3E}">
        <p14:creationId xmlns:p14="http://schemas.microsoft.com/office/powerpoint/2010/main" val="254902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a:t>
            </a:fld>
            <a:endParaRPr lang="en-US"/>
          </a:p>
        </p:txBody>
      </p:sp>
    </p:spTree>
    <p:extLst>
      <p:ext uri="{BB962C8B-B14F-4D97-AF65-F5344CB8AC3E}">
        <p14:creationId xmlns:p14="http://schemas.microsoft.com/office/powerpoint/2010/main" val="2448201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10</a:t>
            </a:fld>
            <a:endParaRPr lang="en-US"/>
          </a:p>
        </p:txBody>
      </p:sp>
    </p:spTree>
    <p:extLst>
      <p:ext uri="{BB962C8B-B14F-4D97-AF65-F5344CB8AC3E}">
        <p14:creationId xmlns:p14="http://schemas.microsoft.com/office/powerpoint/2010/main" val="3923532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11</a:t>
            </a:fld>
            <a:endParaRPr lang="en-US"/>
          </a:p>
        </p:txBody>
      </p:sp>
    </p:spTree>
    <p:extLst>
      <p:ext uri="{BB962C8B-B14F-4D97-AF65-F5344CB8AC3E}">
        <p14:creationId xmlns:p14="http://schemas.microsoft.com/office/powerpoint/2010/main" val="19994321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12</a:t>
            </a:fld>
            <a:endParaRPr lang="en-US"/>
          </a:p>
        </p:txBody>
      </p:sp>
    </p:spTree>
    <p:extLst>
      <p:ext uri="{BB962C8B-B14F-4D97-AF65-F5344CB8AC3E}">
        <p14:creationId xmlns:p14="http://schemas.microsoft.com/office/powerpoint/2010/main" val="14617387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13</a:t>
            </a:fld>
            <a:endParaRPr lang="en-US"/>
          </a:p>
        </p:txBody>
      </p:sp>
    </p:spTree>
    <p:extLst>
      <p:ext uri="{BB962C8B-B14F-4D97-AF65-F5344CB8AC3E}">
        <p14:creationId xmlns:p14="http://schemas.microsoft.com/office/powerpoint/2010/main" val="74596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14</a:t>
            </a:fld>
            <a:endParaRPr lang="en-US"/>
          </a:p>
        </p:txBody>
      </p:sp>
    </p:spTree>
    <p:extLst>
      <p:ext uri="{BB962C8B-B14F-4D97-AF65-F5344CB8AC3E}">
        <p14:creationId xmlns:p14="http://schemas.microsoft.com/office/powerpoint/2010/main" val="896734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15</a:t>
            </a:fld>
            <a:endParaRPr lang="en-US"/>
          </a:p>
        </p:txBody>
      </p:sp>
    </p:spTree>
    <p:extLst>
      <p:ext uri="{BB962C8B-B14F-4D97-AF65-F5344CB8AC3E}">
        <p14:creationId xmlns:p14="http://schemas.microsoft.com/office/powerpoint/2010/main" val="170385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2</a:t>
            </a:fld>
            <a:endParaRPr lang="en-US"/>
          </a:p>
        </p:txBody>
      </p:sp>
    </p:spTree>
    <p:extLst>
      <p:ext uri="{BB962C8B-B14F-4D97-AF65-F5344CB8AC3E}">
        <p14:creationId xmlns:p14="http://schemas.microsoft.com/office/powerpoint/2010/main" val="3479684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3</a:t>
            </a:fld>
            <a:endParaRPr lang="en-US"/>
          </a:p>
        </p:txBody>
      </p:sp>
    </p:spTree>
    <p:extLst>
      <p:ext uri="{BB962C8B-B14F-4D97-AF65-F5344CB8AC3E}">
        <p14:creationId xmlns:p14="http://schemas.microsoft.com/office/powerpoint/2010/main" val="1178135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4</a:t>
            </a:fld>
            <a:endParaRPr lang="en-US"/>
          </a:p>
        </p:txBody>
      </p:sp>
    </p:spTree>
    <p:extLst>
      <p:ext uri="{BB962C8B-B14F-4D97-AF65-F5344CB8AC3E}">
        <p14:creationId xmlns:p14="http://schemas.microsoft.com/office/powerpoint/2010/main" val="3964748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5</a:t>
            </a:fld>
            <a:endParaRPr lang="en-US"/>
          </a:p>
        </p:txBody>
      </p:sp>
    </p:spTree>
    <p:extLst>
      <p:ext uri="{BB962C8B-B14F-4D97-AF65-F5344CB8AC3E}">
        <p14:creationId xmlns:p14="http://schemas.microsoft.com/office/powerpoint/2010/main" val="3927366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6</a:t>
            </a:fld>
            <a:endParaRPr lang="en-US"/>
          </a:p>
        </p:txBody>
      </p:sp>
    </p:spTree>
    <p:extLst>
      <p:ext uri="{BB962C8B-B14F-4D97-AF65-F5344CB8AC3E}">
        <p14:creationId xmlns:p14="http://schemas.microsoft.com/office/powerpoint/2010/main" val="1199336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7</a:t>
            </a:fld>
            <a:endParaRPr lang="en-US"/>
          </a:p>
        </p:txBody>
      </p:sp>
    </p:spTree>
    <p:extLst>
      <p:ext uri="{BB962C8B-B14F-4D97-AF65-F5344CB8AC3E}">
        <p14:creationId xmlns:p14="http://schemas.microsoft.com/office/powerpoint/2010/main" val="3480073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8</a:t>
            </a:fld>
            <a:endParaRPr lang="en-US"/>
          </a:p>
        </p:txBody>
      </p:sp>
    </p:spTree>
    <p:extLst>
      <p:ext uri="{BB962C8B-B14F-4D97-AF65-F5344CB8AC3E}">
        <p14:creationId xmlns:p14="http://schemas.microsoft.com/office/powerpoint/2010/main" val="113839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B2D51-FB67-4E19-8580-51858E1B26FC}" type="slidenum">
              <a:rPr lang="en-US"/>
              <a:t>9</a:t>
            </a:fld>
            <a:endParaRPr lang="en-US"/>
          </a:p>
        </p:txBody>
      </p:sp>
    </p:spTree>
    <p:extLst>
      <p:ext uri="{BB962C8B-B14F-4D97-AF65-F5344CB8AC3E}">
        <p14:creationId xmlns:p14="http://schemas.microsoft.com/office/powerpoint/2010/main" val="13816085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R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6" y="3006"/>
              <a:ext cx="4704" cy="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R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6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R0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 y="864"/>
              <a:ext cx="5376" cy="2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537" name="Rectangle 9"/>
          <p:cNvSpPr>
            <a:spLocks noGrp="1" noChangeArrowheads="1"/>
          </p:cNvSpPr>
          <p:nvPr>
            <p:ph type="ctrTitle" sz="quarter"/>
          </p:nvPr>
        </p:nvSpPr>
        <p:spPr>
          <a:xfrm>
            <a:off x="685800" y="2286000"/>
            <a:ext cx="7772400" cy="1143000"/>
          </a:xfrm>
        </p:spPr>
        <p:txBody>
          <a:bodyPr/>
          <a:lstStyle>
            <a:lvl1pPr>
              <a:defRPr>
                <a:solidFill>
                  <a:schemeClr val="tx1"/>
                </a:solidFill>
                <a:effectLst>
                  <a:outerShdw blurRad="38100" dist="38100" dir="2700000" algn="tl">
                    <a:srgbClr val="FFFFFF"/>
                  </a:outerShdw>
                </a:effectLst>
              </a:defRPr>
            </a:lvl1pPr>
          </a:lstStyle>
          <a:p>
            <a:pPr lvl="0"/>
            <a:r>
              <a:rPr lang="zh-CN" altLang="en-US" noProof="0" smtClean="0"/>
              <a:t>单击此处编辑母版标题样式</a:t>
            </a:r>
          </a:p>
        </p:txBody>
      </p:sp>
      <p:sp>
        <p:nvSpPr>
          <p:cNvPr id="22538" name="Rectangle 1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zh-CN" altLang="en-US" noProof="0" smtClean="0"/>
              <a:t>单击此处编辑母版副标题样式</a:t>
            </a:r>
          </a:p>
        </p:txBody>
      </p:sp>
      <p:sp>
        <p:nvSpPr>
          <p:cNvPr id="8" name="Rectangle 6"/>
          <p:cNvSpPr>
            <a:spLocks noGrp="1" noChangeArrowheads="1"/>
          </p:cNvSpPr>
          <p:nvPr>
            <p:ph type="dt" sz="half" idx="10"/>
          </p:nvPr>
        </p:nvSpPr>
        <p:spPr bwMode="auto">
          <a:xfrm>
            <a:off x="685800" y="6248400"/>
            <a:ext cx="1905000" cy="457200"/>
          </a:xfrm>
          <a:prstGeom prst="rect">
            <a:avLst/>
          </a:prstGeom>
          <a:extLst/>
        </p:spPr>
        <p:txBody>
          <a:bodyPr vert="horz" wrap="square" lIns="91440" tIns="45720" rIns="91440" bIns="45720" numCol="1" anchor="t" anchorCtr="0" compatLnSpc="1">
            <a:prstTxWarp prst="textNoShape">
              <a:avLst/>
            </a:prstTxWarp>
          </a:bodyPr>
          <a:lstStyle>
            <a:lvl1pPr eaLnBrk="1" hangingPunct="1">
              <a:defRPr kumimoji="0" sz="1400">
                <a:latin typeface="Times New Roman" panose="02020603050405020304" pitchFamily="18" charset="0"/>
                <a:ea typeface="宋体" panose="02010600030101010101" pitchFamily="2" charset="-122"/>
              </a:defRPr>
            </a:lvl1pPr>
          </a:lstStyle>
          <a:p>
            <a:pPr>
              <a:defRPr/>
            </a:pPr>
            <a:endParaRPr lang="en-US" altLang="zh-CN"/>
          </a:p>
        </p:txBody>
      </p:sp>
      <p:sp>
        <p:nvSpPr>
          <p:cNvPr id="9" name="Rectangle 7"/>
          <p:cNvSpPr>
            <a:spLocks noGrp="1" noChangeArrowheads="1"/>
          </p:cNvSpPr>
          <p:nvPr>
            <p:ph type="ftr" sz="quarter" idx="11"/>
          </p:nvPr>
        </p:nvSpPr>
        <p:spPr bwMode="auto">
          <a:xfrm>
            <a:off x="3124200" y="6248400"/>
            <a:ext cx="2895600" cy="457200"/>
          </a:xfrm>
          <a:prstGeom prst="rect">
            <a:avLst/>
          </a:prstGeom>
          <a:extLst/>
        </p:spPr>
        <p:txBody>
          <a:bodyPr vert="horz" wrap="square" lIns="91440" tIns="45720" rIns="91440" bIns="45720" numCol="1" anchor="t" anchorCtr="0" compatLnSpc="1">
            <a:prstTxWarp prst="textNoShape">
              <a:avLst/>
            </a:prstTxWarp>
          </a:bodyPr>
          <a:lstStyle>
            <a:lvl1pPr algn="ctr" eaLnBrk="1" hangingPunct="1">
              <a:defRPr kumimoji="0" sz="1400">
                <a:latin typeface="Times New Roman" panose="02020603050405020304" pitchFamily="18" charset="0"/>
                <a:ea typeface="宋体" panose="02010600030101010101" pitchFamily="2" charset="-122"/>
              </a:defRPr>
            </a:lvl1pPr>
          </a:lstStyle>
          <a:p>
            <a:pPr>
              <a:defRPr/>
            </a:pPr>
            <a:endParaRPr lang="zh-CN" altLang="en-US"/>
          </a:p>
        </p:txBody>
      </p:sp>
      <p:sp>
        <p:nvSpPr>
          <p:cNvPr id="10" name="Rectangle 8"/>
          <p:cNvSpPr>
            <a:spLocks noGrp="1" noChangeArrowheads="1"/>
          </p:cNvSpPr>
          <p:nvPr>
            <p:ph type="sldNum" sz="quarter" idx="12"/>
          </p:nvPr>
        </p:nvSpPr>
        <p:spPr bwMode="auto">
          <a:xfrm>
            <a:off x="6553200" y="6248400"/>
            <a:ext cx="1905000" cy="457200"/>
          </a:xfrm>
          <a:prstGeom prst="rect">
            <a:avLst/>
          </a:prstGeom>
          <a:extLst/>
        </p:spPr>
        <p:txBody>
          <a:bodyPr vert="horz" wrap="square" lIns="91440" tIns="45720" rIns="91440" bIns="45720" numCol="1" anchor="t" anchorCtr="0" compatLnSpc="1">
            <a:prstTxWarp prst="textNoShape">
              <a:avLst/>
            </a:prstTxWarp>
          </a:bodyPr>
          <a:lstStyle>
            <a:lvl1pPr algn="r" eaLnBrk="1" hangingPunct="1">
              <a:defRPr kumimoji="0" sz="1400">
                <a:latin typeface="Times New Roman" panose="02020603050405020304" pitchFamily="18" charset="0"/>
                <a:ea typeface="宋体" panose="02010600030101010101" pitchFamily="2" charset="-122"/>
              </a:defRPr>
            </a:lvl1pPr>
          </a:lstStyle>
          <a:p>
            <a:pPr>
              <a:defRPr/>
            </a:pPr>
            <a:fld id="{E0F6914E-E2EB-064D-B484-68DFAB399F85}" type="slidenum">
              <a:rPr lang="en-US" altLang="zh-CN"/>
              <a:pPr>
                <a:defRPr/>
              </a:pPr>
              <a:t>‹#›</a:t>
            </a:fld>
            <a:endParaRPr lang="en-US" altLang="zh-CN"/>
          </a:p>
        </p:txBody>
      </p:sp>
    </p:spTree>
    <p:extLst>
      <p:ext uri="{BB962C8B-B14F-4D97-AF65-F5344CB8AC3E}">
        <p14:creationId xmlns:p14="http://schemas.microsoft.com/office/powerpoint/2010/main" val="778386547"/>
      </p:ext>
    </p:extLst>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259842"/>
      </p:ext>
    </p:extLst>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381000"/>
            <a:ext cx="19812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81000"/>
            <a:ext cx="57912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0021054"/>
      </p:ext>
    </p:extLst>
  </p:cSld>
  <p:clrMapOvr>
    <a:masterClrMapping/>
  </p:clrMapOvr>
  <p:transition spd="slow">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295400" cy="6172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67000" y="381000"/>
            <a:ext cx="2857500" cy="609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76900" y="381000"/>
            <a:ext cx="2857500" cy="609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2330335"/>
      </p:ext>
    </p:extLst>
  </p:cSld>
  <p:clrMapOvr>
    <a:masterClrMapping/>
  </p:clrMapOvr>
  <p:transition spd="slow">
    <p:circl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295400" cy="6172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67000" y="381000"/>
            <a:ext cx="2857500" cy="609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676900" y="381000"/>
            <a:ext cx="2857500" cy="6096000"/>
          </a:xfrm>
        </p:spPr>
        <p:txBody>
          <a:bodyPr/>
          <a:lstStyle/>
          <a:p>
            <a:pPr lvl="0"/>
            <a:endParaRPr lang="en-US" noProof="0" smtClean="0"/>
          </a:p>
        </p:txBody>
      </p:sp>
    </p:spTree>
    <p:extLst>
      <p:ext uri="{BB962C8B-B14F-4D97-AF65-F5344CB8AC3E}">
        <p14:creationId xmlns:p14="http://schemas.microsoft.com/office/powerpoint/2010/main" val="1082259276"/>
      </p:ext>
    </p:extLst>
  </p:cSld>
  <p:clrMapOvr>
    <a:masterClrMapping/>
  </p:clrMapOvr>
  <p:transition spd="slow">
    <p:circl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295400" cy="6172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67000" y="381000"/>
            <a:ext cx="2857500" cy="609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676900" y="381000"/>
            <a:ext cx="2857500" cy="297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676900" y="3505200"/>
            <a:ext cx="2857500" cy="297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161642"/>
      </p:ext>
    </p:extLst>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5096225"/>
      </p:ext>
    </p:extLst>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41550761"/>
      </p:ext>
    </p:extLst>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67000" y="381000"/>
            <a:ext cx="28575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76900" y="381000"/>
            <a:ext cx="28575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7639742"/>
      </p:ext>
    </p:extLst>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6829819"/>
      </p:ext>
    </p:extLst>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286618"/>
      </p:ext>
    </p:extLst>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2659580"/>
      </p:ext>
    </p:extLst>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413717"/>
      </p:ext>
    </p:extLst>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54001027"/>
      </p:ext>
    </p:extLst>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0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4303713"/>
            <a:ext cx="91440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R0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9600" y="0"/>
            <a:ext cx="16859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4"/>
          <p:cNvSpPr>
            <a:spLocks noGrp="1" noChangeArrowheads="1"/>
          </p:cNvSpPr>
          <p:nvPr>
            <p:ph type="title"/>
          </p:nvPr>
        </p:nvSpPr>
        <p:spPr bwMode="auto">
          <a:xfrm>
            <a:off x="609600" y="381000"/>
            <a:ext cx="1295400" cy="61722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9" name="Rectangle 5"/>
          <p:cNvSpPr>
            <a:spLocks noGrp="1" noChangeArrowheads="1"/>
          </p:cNvSpPr>
          <p:nvPr>
            <p:ph type="body" idx="1"/>
          </p:nvPr>
        </p:nvSpPr>
        <p:spPr bwMode="auto">
          <a:xfrm>
            <a:off x="2667000" y="381000"/>
            <a:ext cx="58674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 bg1="lt1" tx1="dk1" bg2="lt2" tx2="dk2" accent1="accent1" accent2="accent2" accent3="accent3" accent4="accent4" accent5="accent5" accent6="accent6" hlink="hlink" folHlink="folHlink"/>
  <p:sldLayoutIdLst>
    <p:sldLayoutId id="2147483748"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Lst>
  <p:transition spd="slow">
    <p:circle/>
  </p:transition>
  <p:txStyles>
    <p:titleStyle>
      <a:lvl1pPr algn="ctr" rtl="0" eaLnBrk="0" fontAlgn="base" hangingPunct="0">
        <a:spcBef>
          <a:spcPct val="0"/>
        </a:spcBef>
        <a:spcAft>
          <a:spcPct val="0"/>
        </a:spcAft>
        <a:defRPr kumimoji="1" sz="4000">
          <a:solidFill>
            <a:schemeClr val="bg1"/>
          </a:solidFill>
          <a:effectLst>
            <a:outerShdw blurRad="38100" dist="38100" dir="2700000" algn="tl">
              <a:srgbClr val="000000"/>
            </a:outerShdw>
          </a:effectLst>
          <a:latin typeface="+mj-lt"/>
          <a:ea typeface="宋体" pitchFamily="2" charset="-122"/>
          <a:cs typeface="+mj-cs"/>
        </a:defRPr>
      </a:lvl1pPr>
      <a:lvl2pPr algn="ctr" rtl="0" eaLnBrk="0" fontAlgn="base" hangingPunct="0">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宋体" pitchFamily="2" charset="-122"/>
        </a:defRPr>
      </a:lvl2pPr>
      <a:lvl3pPr algn="ctr" rtl="0" eaLnBrk="0" fontAlgn="base" hangingPunct="0">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宋体" pitchFamily="2" charset="-122"/>
        </a:defRPr>
      </a:lvl3pPr>
      <a:lvl4pPr algn="ctr" rtl="0" eaLnBrk="0" fontAlgn="base" hangingPunct="0">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宋体" pitchFamily="2" charset="-122"/>
        </a:defRPr>
      </a:lvl4pPr>
      <a:lvl5pPr algn="ctr" rtl="0" eaLnBrk="0" fontAlgn="base" hangingPunct="0">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宋体" pitchFamily="2" charset="-122"/>
        </a:defRPr>
      </a:lvl5pPr>
      <a:lvl6pPr marL="457200" algn="ctr" rtl="0" fontAlgn="base">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SimSun" pitchFamily="2" charset="-122"/>
        </a:defRPr>
      </a:lvl6pPr>
      <a:lvl7pPr marL="914400" algn="ctr" rtl="0" fontAlgn="base">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SimSun" pitchFamily="2" charset="-122"/>
        </a:defRPr>
      </a:lvl7pPr>
      <a:lvl8pPr marL="1371600" algn="ctr" rtl="0" fontAlgn="base">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SimSun" pitchFamily="2" charset="-122"/>
        </a:defRPr>
      </a:lvl8pPr>
      <a:lvl9pPr marL="1828800" algn="ctr" rtl="0" fontAlgn="base">
        <a:spcBef>
          <a:spcPct val="0"/>
        </a:spcBef>
        <a:spcAft>
          <a:spcPct val="0"/>
        </a:spcAft>
        <a:defRPr kumimoji="1" sz="4000">
          <a:solidFill>
            <a:schemeClr val="bg1"/>
          </a:solidFill>
          <a:effectLst>
            <a:outerShdw blurRad="38100" dist="38100" dir="2700000" algn="tl">
              <a:srgbClr val="000000"/>
            </a:outerShdw>
          </a:effectLst>
          <a:latin typeface="Times New Roman" pitchFamily="18" charset="0"/>
          <a:ea typeface="SimSun" pitchFamily="2" charset="-122"/>
        </a:defRPr>
      </a:lvl9pPr>
    </p:titleStyle>
    <p:bodyStyle>
      <a:lvl1pPr marL="342900" indent="-342900" algn="l" rtl="0" eaLnBrk="0" fontAlgn="base" hangingPunct="0">
        <a:spcBef>
          <a:spcPct val="20000"/>
        </a:spcBef>
        <a:spcAft>
          <a:spcPct val="0"/>
        </a:spcAft>
        <a:buClr>
          <a:srgbClr val="FF3300"/>
        </a:buClr>
        <a:buSzPct val="70000"/>
        <a:buFont typeface="Wingdings" charset="2"/>
        <a:buChar char="|"/>
        <a:defRPr kumimoji="1" sz="3200">
          <a:solidFill>
            <a:schemeClr val="tx1"/>
          </a:solidFill>
          <a:latin typeface="+mn-lt"/>
          <a:ea typeface="宋体" pitchFamily="2" charset="-122"/>
          <a:cs typeface="+mn-cs"/>
        </a:defRPr>
      </a:lvl1pPr>
      <a:lvl2pPr marL="742950" indent="-285750" algn="l" rtl="0" eaLnBrk="0" fontAlgn="base" hangingPunct="0">
        <a:spcBef>
          <a:spcPct val="20000"/>
        </a:spcBef>
        <a:spcAft>
          <a:spcPct val="0"/>
        </a:spcAft>
        <a:buClr>
          <a:srgbClr val="FF3300"/>
        </a:buClr>
        <a:buSzPct val="70000"/>
        <a:buFont typeface="Wingdings" charset="2"/>
        <a:buChar char="z"/>
        <a:defRPr kumimoji="1" sz="2800">
          <a:solidFill>
            <a:schemeClr val="tx1"/>
          </a:solidFill>
          <a:latin typeface="+mn-lt"/>
          <a:ea typeface="宋体" pitchFamily="2" charset="-122"/>
        </a:defRPr>
      </a:lvl2pPr>
      <a:lvl3pPr marL="1143000" indent="-228600" algn="l" rtl="0" eaLnBrk="0" fontAlgn="base" hangingPunct="0">
        <a:spcBef>
          <a:spcPct val="20000"/>
        </a:spcBef>
        <a:spcAft>
          <a:spcPct val="0"/>
        </a:spcAft>
        <a:buClr>
          <a:srgbClr val="FF3300"/>
        </a:buClr>
        <a:buSzPct val="70000"/>
        <a:buFont typeface="Wingdings" charset="2"/>
        <a:buChar char="]"/>
        <a:defRPr kumimoji="1" sz="2400">
          <a:solidFill>
            <a:schemeClr val="tx1"/>
          </a:solidFill>
          <a:latin typeface="+mn-lt"/>
          <a:ea typeface="宋体" pitchFamily="2" charset="-122"/>
        </a:defRPr>
      </a:lvl3pPr>
      <a:lvl4pPr marL="1600200" indent="-228600" algn="l" rtl="0" eaLnBrk="0" fontAlgn="base" hangingPunct="0">
        <a:spcBef>
          <a:spcPct val="20000"/>
        </a:spcBef>
        <a:spcAft>
          <a:spcPct val="0"/>
        </a:spcAft>
        <a:buClr>
          <a:srgbClr val="FF3300"/>
        </a:buClr>
        <a:buSzPct val="70000"/>
        <a:buFont typeface="Wingdings" charset="2"/>
        <a:buChar char="l"/>
        <a:defRPr kumimoji="1" sz="2200">
          <a:solidFill>
            <a:schemeClr val="tx1"/>
          </a:solidFill>
          <a:latin typeface="+mn-lt"/>
          <a:ea typeface="宋体" pitchFamily="2" charset="-122"/>
        </a:defRPr>
      </a:lvl4pPr>
      <a:lvl5pPr marL="2057400" indent="-228600" algn="l" rtl="0" eaLnBrk="0" fontAlgn="base" hangingPunct="0">
        <a:spcBef>
          <a:spcPct val="20000"/>
        </a:spcBef>
        <a:spcAft>
          <a:spcPct val="0"/>
        </a:spcAft>
        <a:buClr>
          <a:srgbClr val="FF3300"/>
        </a:buClr>
        <a:buSzPct val="70000"/>
        <a:buFont typeface="Wingdings" charset="2"/>
        <a:buChar char=""/>
        <a:defRPr kumimoji="1" sz="2000">
          <a:solidFill>
            <a:schemeClr val="tx1"/>
          </a:solidFill>
          <a:latin typeface="+mn-lt"/>
          <a:ea typeface="宋体" pitchFamily="2" charset="-122"/>
        </a:defRPr>
      </a:lvl5pPr>
      <a:lvl6pPr marL="2514600" indent="-228600" algn="l" rtl="0" fontAlgn="base">
        <a:spcBef>
          <a:spcPct val="20000"/>
        </a:spcBef>
        <a:spcAft>
          <a:spcPct val="0"/>
        </a:spcAft>
        <a:buClr>
          <a:srgbClr val="FF3300"/>
        </a:buClr>
        <a:buSzPct val="70000"/>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rgbClr val="FF3300"/>
        </a:buClr>
        <a:buSzPct val="70000"/>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rgbClr val="FF3300"/>
        </a:buClr>
        <a:buSzPct val="70000"/>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rgbClr val="FF3300"/>
        </a:buClr>
        <a:buSzPct val="70000"/>
        <a:buFont typeface="Wingdings" pitchFamily="2" charset="2"/>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042988" y="2060575"/>
            <a:ext cx="7921625" cy="1223963"/>
          </a:xfrm>
        </p:spPr>
        <p:txBody>
          <a:bodyPr/>
          <a:lstStyle/>
          <a:p>
            <a:pPr eaLnBrk="1" hangingPunct="1">
              <a:defRPr/>
            </a:pPr>
            <a:r>
              <a:rPr lang="zh-CN" altLang="en-US" sz="6000" b="1" dirty="0">
                <a:latin typeface="隶书" pitchFamily="49" charset="-122"/>
                <a:ea typeface="隶书" pitchFamily="49" charset="-122"/>
              </a:rPr>
              <a:t>  USGA </a:t>
            </a:r>
            <a:r>
              <a:rPr lang="en-US" altLang="zh-CN" sz="6000" b="1" dirty="0">
                <a:latin typeface="隶书" pitchFamily="49" charset="-122"/>
                <a:ea typeface="隶书" pitchFamily="49" charset="-122"/>
              </a:rPr>
              <a:t>Rules</a:t>
            </a:r>
            <a:endParaRPr lang="en-US" altLang="zh-CN" sz="6000" b="1" dirty="0">
              <a:latin typeface="Gill Sans MT Condensed" pitchFamily="34" charset="0"/>
              <a:ea typeface="隶书" pitchFamily="49" charset="-122"/>
            </a:endParaRPr>
          </a:p>
        </p:txBody>
      </p:sp>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p:txBody>
          <a:bodyPr/>
          <a:lstStyle/>
          <a:p>
            <a:pPr marL="0" indent="0" algn="ctr">
              <a:buNone/>
            </a:pPr>
            <a:endParaRPr lang="en-US" altLang="zh-CN" sz="2400" dirty="0">
              <a:ea typeface="宋体" charset="0"/>
            </a:endParaRPr>
          </a:p>
          <a:p>
            <a:pPr marL="0" indent="0">
              <a:buNone/>
            </a:pPr>
            <a:r>
              <a:rPr lang="en-US" altLang="zh-CN" sz="2400" b="1" dirty="0">
                <a:ea typeface="宋体" charset="0"/>
              </a:rPr>
              <a:t>Playing a Wrong Ball</a:t>
            </a:r>
            <a:r>
              <a:rPr lang="en-US" altLang="zh-CN" sz="2400" b="1" dirty="0" smtClean="0">
                <a:ea typeface="宋体" charset="0"/>
              </a:rPr>
              <a:t>:</a:t>
            </a:r>
          </a:p>
          <a:p>
            <a:pPr marL="0" indent="0">
              <a:buNone/>
            </a:pPr>
            <a:endParaRPr lang="en-US" altLang="zh-CN" sz="2400" b="1" dirty="0">
              <a:ea typeface="宋体" charset="0"/>
            </a:endParaRPr>
          </a:p>
          <a:p>
            <a:r>
              <a:rPr lang="en-US" altLang="zh-CN" sz="2400" b="1" dirty="0">
                <a:ea typeface="宋体" charset="0"/>
              </a:rPr>
              <a:t>In match play you lose the hole.</a:t>
            </a:r>
          </a:p>
          <a:p>
            <a:r>
              <a:rPr lang="en-US" altLang="ZH-CN" sz="2400" b="1" dirty="0">
                <a:ea typeface="宋体" charset="0"/>
              </a:rPr>
              <a:t>In stroke </a:t>
            </a:r>
            <a:r>
              <a:rPr lang="en-US" altLang="zh-CN" sz="2400" b="1" dirty="0">
                <a:ea typeface="宋体" charset="0"/>
              </a:rPr>
              <a:t>play</a:t>
            </a:r>
            <a:r>
              <a:rPr lang="en-US" altLang="ZH-CN" sz="2400" b="1" dirty="0">
                <a:ea typeface="宋体" charset="0"/>
              </a:rPr>
              <a:t> </a:t>
            </a:r>
            <a:r>
              <a:rPr lang="en-US" altLang="zh-CN" sz="2400" b="1" dirty="0">
                <a:ea typeface="宋体" charset="0"/>
              </a:rPr>
              <a:t>you</a:t>
            </a:r>
            <a:r>
              <a:rPr lang="en-US" altLang="ZH-CN" sz="2400" b="1" dirty="0">
                <a:ea typeface="宋体" charset="0"/>
              </a:rPr>
              <a:t> </a:t>
            </a:r>
            <a:r>
              <a:rPr lang="en-US" altLang="zh-CN" sz="2400" b="1" dirty="0">
                <a:ea typeface="宋体" charset="0"/>
              </a:rPr>
              <a:t>incur</a:t>
            </a:r>
            <a:r>
              <a:rPr lang="en-US" altLang="ZH-CN" sz="2400" b="1" dirty="0">
                <a:ea typeface="宋体" charset="0"/>
              </a:rPr>
              <a:t> </a:t>
            </a:r>
            <a:r>
              <a:rPr lang="en-US" altLang="zh-CN" sz="2400" b="1" dirty="0">
                <a:ea typeface="宋体" charset="0"/>
              </a:rPr>
              <a:t>a </a:t>
            </a:r>
            <a:r>
              <a:rPr lang="en-US" altLang="ZH-CN" sz="2400" b="1" dirty="0">
                <a:ea typeface="宋体" charset="0"/>
              </a:rPr>
              <a:t>two</a:t>
            </a:r>
            <a:r>
              <a:rPr lang="en-US" altLang="zh-CN" sz="2400" b="1" dirty="0">
                <a:ea typeface="宋体" charset="0"/>
              </a:rPr>
              <a:t> </a:t>
            </a:r>
            <a:r>
              <a:rPr lang="en-US" altLang="ZH-CN" sz="2400" b="1" dirty="0">
                <a:ea typeface="宋体" charset="0"/>
              </a:rPr>
              <a:t>stroke</a:t>
            </a:r>
            <a:r>
              <a:rPr lang="en-US" altLang="zh-CN" sz="2400" b="1" dirty="0">
                <a:ea typeface="宋体" charset="0"/>
              </a:rPr>
              <a:t> </a:t>
            </a:r>
            <a:r>
              <a:rPr lang="en-US" altLang="ZH-CN" sz="2400" b="1" dirty="0">
                <a:ea typeface="宋体" charset="0"/>
              </a:rPr>
              <a:t>penalty</a:t>
            </a:r>
            <a:r>
              <a:rPr lang="en-US" altLang="zh-CN" sz="2400" b="1" dirty="0">
                <a:ea typeface="宋体" charset="0"/>
              </a:rPr>
              <a:t> </a:t>
            </a:r>
            <a:r>
              <a:rPr lang="en-US" altLang="ZH-CN" sz="2400" b="1" dirty="0">
                <a:ea typeface="宋体" charset="0"/>
              </a:rPr>
              <a:t>and </a:t>
            </a:r>
            <a:r>
              <a:rPr lang="en-US" altLang="zh-CN" sz="2400" b="1" dirty="0">
                <a:ea typeface="宋体" charset="0"/>
              </a:rPr>
              <a:t>must </a:t>
            </a:r>
            <a:r>
              <a:rPr lang="en-US" altLang="ZH-CN" sz="2400" b="1" dirty="0">
                <a:ea typeface="宋体" charset="0"/>
              </a:rPr>
              <a:t>correct</a:t>
            </a:r>
            <a:r>
              <a:rPr lang="en-US" altLang="zh-CN" sz="2400" b="1" dirty="0">
                <a:ea typeface="宋体" charset="0"/>
              </a:rPr>
              <a:t> </a:t>
            </a:r>
            <a:r>
              <a:rPr lang="en-US" altLang="ZH-CN" sz="2400" b="1" dirty="0">
                <a:ea typeface="宋体" charset="0"/>
              </a:rPr>
              <a:t>the </a:t>
            </a:r>
            <a:r>
              <a:rPr lang="en-US" altLang="zh-CN" sz="2400" b="1" dirty="0">
                <a:ea typeface="宋体" charset="0"/>
              </a:rPr>
              <a:t>mistake</a:t>
            </a:r>
            <a:r>
              <a:rPr lang="en-US" altLang="ZH-CN" sz="2400" b="1" dirty="0">
                <a:ea typeface="宋体" charset="0"/>
              </a:rPr>
              <a:t> </a:t>
            </a:r>
            <a:r>
              <a:rPr lang="en-US" altLang="zh-CN" sz="2400" b="1" dirty="0">
                <a:ea typeface="宋体" charset="0"/>
              </a:rPr>
              <a:t>by </a:t>
            </a:r>
            <a:r>
              <a:rPr lang="en-US" altLang="ZH-CN" sz="2400" b="1" dirty="0">
                <a:ea typeface="宋体" charset="0"/>
              </a:rPr>
              <a:t>playing</a:t>
            </a:r>
            <a:r>
              <a:rPr lang="en-US" altLang="zh-CN" sz="2400" b="1" dirty="0">
                <a:ea typeface="宋体" charset="0"/>
              </a:rPr>
              <a:t> </a:t>
            </a:r>
            <a:r>
              <a:rPr lang="en-US" altLang="ZH-CN" sz="2400" b="1" dirty="0">
                <a:ea typeface="宋体" charset="0"/>
              </a:rPr>
              <a:t>the </a:t>
            </a:r>
            <a:r>
              <a:rPr lang="en-US" altLang="zh-CN" sz="2400" b="1" dirty="0">
                <a:ea typeface="宋体" charset="0"/>
              </a:rPr>
              <a:t>correct </a:t>
            </a:r>
            <a:r>
              <a:rPr lang="en-US" altLang="ZH-CN" sz="2400" b="1" dirty="0">
                <a:ea typeface="宋体" charset="0"/>
              </a:rPr>
              <a:t>ball</a:t>
            </a:r>
            <a:r>
              <a:rPr lang="en-US" altLang="zh-CN" sz="2400" b="1" dirty="0">
                <a:ea typeface="宋体" charset="0"/>
              </a:rPr>
              <a:t>.</a:t>
            </a:r>
            <a:endParaRPr lang="en-US" altLang="ZH-CN" sz="2400" b="1" dirty="0">
              <a:ea typeface="宋体" charset="0"/>
            </a:endParaRPr>
          </a:p>
        </p:txBody>
      </p:sp>
    </p:spTree>
    <p:extLst>
      <p:ext uri="{BB962C8B-B14F-4D97-AF65-F5344CB8AC3E}">
        <p14:creationId xmlns:p14="http://schemas.microsoft.com/office/powerpoint/2010/main" val="2367429059"/>
      </p:ext>
    </p:extLst>
  </p:cSld>
  <p:clrMapOvr>
    <a:masterClrMapping/>
  </p:clrMapOvr>
  <p:transition>
    <p:cover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p:txBody>
          <a:bodyPr/>
          <a:lstStyle/>
          <a:p>
            <a:pPr marL="0" indent="0" algn="ctr">
              <a:buNone/>
            </a:pPr>
            <a:endParaRPr lang="en-US" altLang="zh-CN" sz="2400" dirty="0">
              <a:ea typeface="宋体" charset="0"/>
            </a:endParaRPr>
          </a:p>
          <a:p>
            <a:pPr marL="0" indent="0">
              <a:buNone/>
            </a:pPr>
            <a:r>
              <a:rPr lang="en-US" altLang="zh-CN" sz="2400" b="1" dirty="0">
                <a:ea typeface="宋体" charset="0"/>
              </a:rPr>
              <a:t>On the Putting Green, you may</a:t>
            </a:r>
            <a:r>
              <a:rPr lang="en-US" altLang="zh-CN" sz="2400" b="1" dirty="0" smtClean="0">
                <a:ea typeface="宋体" charset="0"/>
              </a:rPr>
              <a:t>:</a:t>
            </a:r>
          </a:p>
          <a:p>
            <a:pPr marL="0" indent="0">
              <a:buNone/>
            </a:pPr>
            <a:endParaRPr lang="en-US" altLang="zh-CN" sz="2400" b="1" dirty="0">
              <a:ea typeface="宋体" charset="0"/>
            </a:endParaRPr>
          </a:p>
          <a:p>
            <a:r>
              <a:rPr lang="en-US" altLang="zh-CN" sz="2400" b="1" dirty="0">
                <a:ea typeface="宋体" charset="0"/>
              </a:rPr>
              <a:t>Mark, lift and clean your ball (always replace it on the exact spot),</a:t>
            </a:r>
          </a:p>
          <a:p>
            <a:r>
              <a:rPr lang="en-US" altLang="ZH-CN" sz="2400" b="1" dirty="0">
                <a:ea typeface="宋体" charset="0"/>
              </a:rPr>
              <a:t>Repair </a:t>
            </a:r>
            <a:r>
              <a:rPr lang="en-US" altLang="zh-CN" sz="2400" b="1" dirty="0">
                <a:ea typeface="宋体" charset="0"/>
              </a:rPr>
              <a:t>ball </a:t>
            </a:r>
            <a:r>
              <a:rPr lang="en-US" altLang="ZH-CN" sz="2400" b="1" dirty="0">
                <a:ea typeface="宋体" charset="0"/>
              </a:rPr>
              <a:t>marks</a:t>
            </a:r>
            <a:r>
              <a:rPr lang="en-US" altLang="zh-CN" sz="2400" b="1" dirty="0">
                <a:ea typeface="宋体" charset="0"/>
              </a:rPr>
              <a:t> </a:t>
            </a:r>
            <a:r>
              <a:rPr lang="en-US" altLang="ZH-CN" sz="2400" b="1" dirty="0">
                <a:ea typeface="宋体" charset="0"/>
              </a:rPr>
              <a:t>and </a:t>
            </a:r>
            <a:r>
              <a:rPr lang="en-US" altLang="zh-CN" sz="2400" b="1" dirty="0">
                <a:ea typeface="宋体" charset="0"/>
              </a:rPr>
              <a:t>old</a:t>
            </a:r>
            <a:r>
              <a:rPr lang="en-US" altLang="ZH-CN" sz="2400" b="1" dirty="0">
                <a:ea typeface="宋体" charset="0"/>
              </a:rPr>
              <a:t> </a:t>
            </a:r>
            <a:r>
              <a:rPr lang="en-US" altLang="zh-CN" sz="2400" b="1" dirty="0">
                <a:ea typeface="宋体" charset="0"/>
              </a:rPr>
              <a:t>hole</a:t>
            </a:r>
            <a:r>
              <a:rPr lang="en-US" altLang="ZH-CN" sz="2400" b="1" dirty="0">
                <a:ea typeface="宋体" charset="0"/>
              </a:rPr>
              <a:t> </a:t>
            </a:r>
            <a:r>
              <a:rPr lang="en-US" altLang="zh-CN" sz="2400" b="1" dirty="0">
                <a:ea typeface="宋体" charset="0"/>
              </a:rPr>
              <a:t>plugs</a:t>
            </a:r>
            <a:r>
              <a:rPr lang="en-US" altLang="ZH-CN" sz="2400" b="1" dirty="0">
                <a:ea typeface="宋体" charset="0"/>
              </a:rPr>
              <a:t>, </a:t>
            </a:r>
            <a:r>
              <a:rPr lang="en-US" altLang="zh-CN" sz="2400" b="1" dirty="0">
                <a:ea typeface="宋体" charset="0"/>
              </a:rPr>
              <a:t>but</a:t>
            </a:r>
            <a:r>
              <a:rPr lang="en-US" altLang="ZH-CN" sz="2400" b="1" dirty="0">
                <a:ea typeface="宋体" charset="0"/>
              </a:rPr>
              <a:t> </a:t>
            </a:r>
            <a:r>
              <a:rPr lang="en-US" altLang="zh-CN" sz="2400" b="1" dirty="0">
                <a:ea typeface="宋体" charset="0"/>
              </a:rPr>
              <a:t>not</a:t>
            </a:r>
            <a:r>
              <a:rPr lang="en-US" altLang="ZH-CN" sz="2400" b="1" dirty="0">
                <a:ea typeface="宋体" charset="0"/>
              </a:rPr>
              <a:t> </a:t>
            </a:r>
            <a:r>
              <a:rPr lang="en-US" altLang="zh-CN" sz="2400" b="1" dirty="0">
                <a:ea typeface="宋体" charset="0"/>
              </a:rPr>
              <a:t>any</a:t>
            </a:r>
            <a:r>
              <a:rPr lang="en-US" altLang="ZH-CN" sz="2400" b="1" dirty="0">
                <a:ea typeface="宋体" charset="0"/>
              </a:rPr>
              <a:t> </a:t>
            </a:r>
            <a:r>
              <a:rPr lang="en-US" altLang="zh-CN" sz="2400" b="1" dirty="0">
                <a:ea typeface="宋体" charset="0"/>
              </a:rPr>
              <a:t>other </a:t>
            </a:r>
            <a:r>
              <a:rPr lang="en-US" altLang="ZH-CN" sz="2400" b="1" dirty="0">
                <a:ea typeface="宋体" charset="0"/>
              </a:rPr>
              <a:t>damage</a:t>
            </a:r>
            <a:r>
              <a:rPr lang="en-US" altLang="zh-CN" sz="2400" b="1" dirty="0">
                <a:ea typeface="宋体" charset="0"/>
              </a:rPr>
              <a:t>, </a:t>
            </a:r>
            <a:r>
              <a:rPr lang="en-US" altLang="ZH-CN" sz="2400" b="1" dirty="0">
                <a:ea typeface="宋体" charset="0"/>
              </a:rPr>
              <a:t>such </a:t>
            </a:r>
            <a:r>
              <a:rPr lang="en-US" altLang="zh-CN" sz="2400" b="1" dirty="0">
                <a:ea typeface="宋体" charset="0"/>
              </a:rPr>
              <a:t>as </a:t>
            </a:r>
            <a:r>
              <a:rPr lang="en-US" altLang="ZH-CN" sz="2400" b="1" dirty="0">
                <a:ea typeface="宋体" charset="0"/>
              </a:rPr>
              <a:t>spike </a:t>
            </a:r>
            <a:r>
              <a:rPr lang="en-US" altLang="zh-CN" sz="2400" b="1" dirty="0">
                <a:ea typeface="宋体" charset="0"/>
              </a:rPr>
              <a:t>marks</a:t>
            </a:r>
            <a:r>
              <a:rPr lang="en-US" altLang="ZH-CN" sz="2400" b="1" dirty="0">
                <a:ea typeface="宋体" charset="0"/>
              </a:rPr>
              <a:t>.</a:t>
            </a:r>
            <a:endParaRPr lang="en-US" altLang="zh-CN" sz="2400" b="1" dirty="0">
              <a:ea typeface="宋体" charset="0"/>
            </a:endParaRPr>
          </a:p>
          <a:p>
            <a:r>
              <a:rPr lang="en-US" altLang="ZH-CN" sz="2400" b="1" dirty="0">
                <a:ea typeface="宋体" charset="0"/>
              </a:rPr>
              <a:t>When </a:t>
            </a:r>
            <a:r>
              <a:rPr lang="en-US" altLang="zh-CN" sz="2400" b="1" dirty="0">
                <a:ea typeface="宋体" charset="0"/>
              </a:rPr>
              <a:t>making</a:t>
            </a:r>
            <a:r>
              <a:rPr lang="en-US" altLang="ZH-CN" sz="2400" b="1" dirty="0">
                <a:ea typeface="宋体" charset="0"/>
              </a:rPr>
              <a:t> </a:t>
            </a:r>
            <a:r>
              <a:rPr lang="en-US" altLang="zh-CN" sz="2400" b="1" dirty="0">
                <a:ea typeface="宋体" charset="0"/>
              </a:rPr>
              <a:t>a </a:t>
            </a:r>
            <a:r>
              <a:rPr lang="en-US" altLang="ZH-CN" sz="2400" b="1" dirty="0">
                <a:ea typeface="宋体" charset="0"/>
              </a:rPr>
              <a:t>stroke </a:t>
            </a:r>
            <a:r>
              <a:rPr lang="en-US" altLang="zh-CN" sz="2400" b="1" dirty="0">
                <a:ea typeface="宋体" charset="0"/>
              </a:rPr>
              <a:t>on </a:t>
            </a:r>
            <a:r>
              <a:rPr lang="en-US" altLang="ZH-CN" sz="2400" b="1" dirty="0">
                <a:ea typeface="宋体" charset="0"/>
              </a:rPr>
              <a:t>the </a:t>
            </a:r>
            <a:r>
              <a:rPr lang="en-US" altLang="zh-CN" sz="2400" b="1" dirty="0">
                <a:ea typeface="宋体" charset="0"/>
              </a:rPr>
              <a:t>putting </a:t>
            </a:r>
            <a:r>
              <a:rPr lang="en-US" altLang="ZH-CN" sz="2400" b="1" dirty="0">
                <a:ea typeface="宋体" charset="0"/>
              </a:rPr>
              <a:t>green</a:t>
            </a:r>
            <a:r>
              <a:rPr lang="en-US" altLang="zh-CN" sz="2400" b="1" dirty="0">
                <a:ea typeface="宋体" charset="0"/>
              </a:rPr>
              <a:t>, </a:t>
            </a:r>
            <a:r>
              <a:rPr lang="en-US" altLang="ZH-CN" sz="2400" b="1" dirty="0">
                <a:ea typeface="宋体" charset="0"/>
              </a:rPr>
              <a:t>you </a:t>
            </a:r>
            <a:r>
              <a:rPr lang="en-US" altLang="zh-CN" sz="2400" b="1" dirty="0">
                <a:ea typeface="宋体" charset="0"/>
              </a:rPr>
              <a:t>should</a:t>
            </a:r>
            <a:r>
              <a:rPr lang="en-US" altLang="ZH-CN" sz="2400" b="1" dirty="0">
                <a:ea typeface="宋体" charset="0"/>
              </a:rPr>
              <a:t> </a:t>
            </a:r>
            <a:r>
              <a:rPr lang="en-US" altLang="zh-CN" sz="2400" b="1" dirty="0">
                <a:ea typeface="宋体" charset="0"/>
              </a:rPr>
              <a:t>ensure </a:t>
            </a:r>
            <a:r>
              <a:rPr lang="en-US" altLang="ZH-CN" sz="2400" b="1" dirty="0">
                <a:ea typeface="宋体" charset="0"/>
              </a:rPr>
              <a:t>that</a:t>
            </a:r>
            <a:r>
              <a:rPr lang="en-US" altLang="zh-CN" sz="2400" b="1" dirty="0">
                <a:ea typeface="宋体" charset="0"/>
              </a:rPr>
              <a:t> </a:t>
            </a:r>
            <a:r>
              <a:rPr lang="en-US" altLang="ZH-CN" sz="2400" b="1" dirty="0">
                <a:ea typeface="宋体" charset="0"/>
              </a:rPr>
              <a:t>the </a:t>
            </a:r>
            <a:r>
              <a:rPr lang="en-US" altLang="zh-CN" sz="2400" b="1" dirty="0">
                <a:ea typeface="宋体" charset="0"/>
              </a:rPr>
              <a:t>flagstick </a:t>
            </a:r>
            <a:r>
              <a:rPr lang="en-US" altLang="ZH-CN" sz="2400" b="1" dirty="0">
                <a:ea typeface="宋体" charset="0"/>
              </a:rPr>
              <a:t>is </a:t>
            </a:r>
            <a:r>
              <a:rPr lang="en-US" altLang="zh-CN" sz="2400" b="1" dirty="0">
                <a:ea typeface="宋体" charset="0"/>
              </a:rPr>
              <a:t>removed </a:t>
            </a:r>
            <a:r>
              <a:rPr lang="en-US" altLang="ZH-CN" sz="2400" b="1" dirty="0">
                <a:ea typeface="宋体" charset="0"/>
              </a:rPr>
              <a:t>or </a:t>
            </a:r>
            <a:r>
              <a:rPr lang="en-US" altLang="zh-CN" sz="2400" b="1" dirty="0">
                <a:ea typeface="宋体" charset="0"/>
              </a:rPr>
              <a:t>attended</a:t>
            </a:r>
            <a:r>
              <a:rPr lang="en-US" altLang="ZH-CN" sz="2400" b="1" dirty="0">
                <a:ea typeface="宋体" charset="0"/>
              </a:rPr>
              <a:t>.</a:t>
            </a:r>
            <a:endParaRPr lang="en-US" altLang="zh-CN" sz="2400" b="1" dirty="0">
              <a:ea typeface="宋体" charset="0"/>
            </a:endParaRPr>
          </a:p>
          <a:p>
            <a:endParaRPr lang="en-US" altLang="ZH-CN" sz="2400" dirty="0">
              <a:ea typeface="宋体" charset="0"/>
            </a:endParaRPr>
          </a:p>
        </p:txBody>
      </p:sp>
    </p:spTree>
    <p:extLst>
      <p:ext uri="{BB962C8B-B14F-4D97-AF65-F5344CB8AC3E}">
        <p14:creationId xmlns:p14="http://schemas.microsoft.com/office/powerpoint/2010/main" val="744764319"/>
      </p:ext>
    </p:extLst>
  </p:cSld>
  <p:clrMapOvr>
    <a:masterClrMapping/>
  </p:clrMapOvr>
  <p:transition>
    <p:cover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a:xfrm>
            <a:off x="2667000" y="116632"/>
            <a:ext cx="5867400" cy="6624736"/>
          </a:xfrm>
        </p:spPr>
        <p:txBody>
          <a:bodyPr/>
          <a:lstStyle/>
          <a:p>
            <a:pPr marL="0" indent="0" algn="ctr">
              <a:buNone/>
            </a:pPr>
            <a:r>
              <a:rPr lang="en-US" altLang="ZH-CN" sz="2400" b="1" dirty="0">
                <a:ea typeface="宋体" charset="0"/>
              </a:rPr>
              <a:t>Ball Lost or Out of Bounds</a:t>
            </a:r>
            <a:r>
              <a:rPr lang="en-US" altLang="ZH-CN" sz="2400" b="1" dirty="0" smtClean="0">
                <a:ea typeface="宋体" charset="0"/>
              </a:rPr>
              <a:t>:</a:t>
            </a:r>
          </a:p>
          <a:p>
            <a:pPr marL="0" indent="0" algn="ctr">
              <a:buNone/>
            </a:pPr>
            <a:endParaRPr lang="en-US" altLang="ZH-CN" sz="2400" b="1" dirty="0">
              <a:ea typeface="宋体" charset="0"/>
            </a:endParaRPr>
          </a:p>
          <a:p>
            <a:r>
              <a:rPr lang="en-US" altLang="zh-CN" sz="2400" b="1" dirty="0">
                <a:ea typeface="宋体" charset="0"/>
              </a:rPr>
              <a:t>If a ball is lost as a result of not being found or identified as his by the player within five minutes, the player must play a ball, under penalty of one stroke, as nearly as possible at the spot from which the original ball last played.</a:t>
            </a:r>
          </a:p>
          <a:p>
            <a:r>
              <a:rPr lang="en-US" altLang="ZH-CN" sz="2400" b="1" dirty="0">
                <a:ea typeface="宋体" charset="0"/>
              </a:rPr>
              <a:t>If </a:t>
            </a:r>
            <a:r>
              <a:rPr lang="en-US" altLang="zh-CN" sz="2400" b="1" dirty="0">
                <a:ea typeface="宋体" charset="0"/>
              </a:rPr>
              <a:t>a </a:t>
            </a:r>
            <a:r>
              <a:rPr lang="en-US" altLang="ZH-CN" sz="2400" b="1" dirty="0">
                <a:ea typeface="宋体" charset="0"/>
              </a:rPr>
              <a:t>ball</a:t>
            </a:r>
            <a:r>
              <a:rPr lang="en-US" altLang="zh-CN" sz="2400" b="1" dirty="0">
                <a:ea typeface="宋体" charset="0"/>
              </a:rPr>
              <a:t> </a:t>
            </a:r>
            <a:r>
              <a:rPr lang="en-US" altLang="ZH-CN" sz="2400" b="1" dirty="0">
                <a:ea typeface="宋体" charset="0"/>
              </a:rPr>
              <a:t>is out of </a:t>
            </a:r>
            <a:r>
              <a:rPr lang="en-US" altLang="zh-CN" sz="2400" b="1" dirty="0">
                <a:ea typeface="宋体" charset="0"/>
              </a:rPr>
              <a:t>bounds</a:t>
            </a:r>
            <a:r>
              <a:rPr lang="en-US" altLang="ZH-CN" sz="2400" b="1" dirty="0">
                <a:ea typeface="宋体" charset="0"/>
              </a:rPr>
              <a:t>, </a:t>
            </a:r>
            <a:r>
              <a:rPr lang="en-US" altLang="zh-CN" sz="2400" b="1" dirty="0">
                <a:ea typeface="宋体" charset="0"/>
              </a:rPr>
              <a:t>the </a:t>
            </a:r>
            <a:r>
              <a:rPr lang="en-US" altLang="ZH-CN" sz="2400" b="1" dirty="0">
                <a:ea typeface="宋体" charset="0"/>
              </a:rPr>
              <a:t>player</a:t>
            </a:r>
            <a:r>
              <a:rPr lang="en-US" altLang="zh-CN" sz="2400" b="1" dirty="0">
                <a:ea typeface="宋体" charset="0"/>
              </a:rPr>
              <a:t> </a:t>
            </a:r>
            <a:r>
              <a:rPr lang="en-US" altLang="ZH-CN" sz="2400" b="1" dirty="0">
                <a:ea typeface="宋体" charset="0"/>
              </a:rPr>
              <a:t>must </a:t>
            </a:r>
            <a:r>
              <a:rPr lang="en-US" altLang="zh-CN" sz="2400" b="1" dirty="0">
                <a:ea typeface="宋体" charset="0"/>
              </a:rPr>
              <a:t>play </a:t>
            </a:r>
            <a:r>
              <a:rPr lang="en-US" altLang="ZH-CN" sz="2400" b="1" dirty="0">
                <a:ea typeface="宋体" charset="0"/>
              </a:rPr>
              <a:t>a ball</a:t>
            </a:r>
            <a:r>
              <a:rPr lang="en-US" altLang="zh-CN" sz="2400" b="1" dirty="0">
                <a:ea typeface="宋体" charset="0"/>
              </a:rPr>
              <a:t>,</a:t>
            </a:r>
            <a:r>
              <a:rPr lang="en-US" altLang="ZH-CN" sz="2400" b="1" dirty="0">
                <a:ea typeface="宋体" charset="0"/>
              </a:rPr>
              <a:t> </a:t>
            </a:r>
            <a:r>
              <a:rPr lang="en-US" altLang="zh-CN" sz="2400" b="1" dirty="0">
                <a:ea typeface="宋体" charset="0"/>
              </a:rPr>
              <a:t>under</a:t>
            </a:r>
            <a:r>
              <a:rPr lang="en-US" altLang="ZH-CN" sz="2400" b="1" dirty="0">
                <a:ea typeface="宋体" charset="0"/>
              </a:rPr>
              <a:t> </a:t>
            </a:r>
            <a:r>
              <a:rPr lang="en-US" altLang="zh-CN" sz="2400" b="1" dirty="0">
                <a:ea typeface="宋体" charset="0"/>
              </a:rPr>
              <a:t>penalty of </a:t>
            </a:r>
            <a:r>
              <a:rPr lang="en-US" altLang="ZH-CN" sz="2400" b="1" dirty="0">
                <a:ea typeface="宋体" charset="0"/>
              </a:rPr>
              <a:t>one </a:t>
            </a:r>
            <a:r>
              <a:rPr lang="en-US" altLang="zh-CN" sz="2400" b="1" dirty="0">
                <a:ea typeface="宋体" charset="0"/>
              </a:rPr>
              <a:t>stroke</a:t>
            </a:r>
            <a:r>
              <a:rPr lang="en-US" altLang="ZH-CN" sz="2400" b="1" dirty="0">
                <a:ea typeface="宋体" charset="0"/>
              </a:rPr>
              <a:t>, </a:t>
            </a:r>
            <a:r>
              <a:rPr lang="en-US" altLang="zh-CN" sz="2400" b="1" dirty="0">
                <a:ea typeface="宋体" charset="0"/>
              </a:rPr>
              <a:t>as </a:t>
            </a:r>
            <a:r>
              <a:rPr lang="en-US" altLang="ZH-CN" sz="2400" b="1" dirty="0">
                <a:ea typeface="宋体" charset="0"/>
              </a:rPr>
              <a:t>nearly as </a:t>
            </a:r>
            <a:r>
              <a:rPr lang="en-US" altLang="zh-CN" sz="2400" b="1" dirty="0">
                <a:ea typeface="宋体" charset="0"/>
              </a:rPr>
              <a:t>possible </a:t>
            </a:r>
            <a:r>
              <a:rPr lang="en-US" altLang="ZH-CN" sz="2400" b="1" dirty="0">
                <a:ea typeface="宋体" charset="0"/>
              </a:rPr>
              <a:t>at the </a:t>
            </a:r>
            <a:r>
              <a:rPr lang="en-US" altLang="zh-CN" sz="2400" b="1" dirty="0">
                <a:ea typeface="宋体" charset="0"/>
              </a:rPr>
              <a:t>spot </a:t>
            </a:r>
            <a:r>
              <a:rPr lang="en-US" altLang="ZH-CN" sz="2400" b="1" dirty="0">
                <a:ea typeface="宋体" charset="0"/>
              </a:rPr>
              <a:t>from </a:t>
            </a:r>
            <a:r>
              <a:rPr lang="en-US" altLang="zh-CN" sz="2400" b="1" dirty="0">
                <a:ea typeface="宋体" charset="0"/>
              </a:rPr>
              <a:t>which</a:t>
            </a:r>
            <a:r>
              <a:rPr lang="en-US" altLang="ZH-CN" sz="2400" b="1" dirty="0">
                <a:ea typeface="宋体" charset="0"/>
              </a:rPr>
              <a:t> </a:t>
            </a:r>
            <a:r>
              <a:rPr lang="en-US" altLang="zh-CN" sz="2400" b="1" dirty="0">
                <a:ea typeface="宋体" charset="0"/>
              </a:rPr>
              <a:t>the </a:t>
            </a:r>
            <a:r>
              <a:rPr lang="en-US" altLang="ZH-CN" sz="2400" b="1" dirty="0">
                <a:ea typeface="宋体" charset="0"/>
              </a:rPr>
              <a:t>original</a:t>
            </a:r>
            <a:r>
              <a:rPr lang="en-US" altLang="zh-CN" sz="2400" b="1" dirty="0">
                <a:ea typeface="宋体" charset="0"/>
              </a:rPr>
              <a:t> </a:t>
            </a:r>
            <a:r>
              <a:rPr lang="en-US" altLang="ZH-CN" sz="2400" b="1" dirty="0">
                <a:ea typeface="宋体" charset="0"/>
              </a:rPr>
              <a:t>ball</a:t>
            </a:r>
            <a:r>
              <a:rPr lang="en-US" altLang="zh-CN" sz="2400" b="1" dirty="0">
                <a:ea typeface="宋体" charset="0"/>
              </a:rPr>
              <a:t> </a:t>
            </a:r>
            <a:r>
              <a:rPr lang="en-US" altLang="ZH-CN" sz="2400" b="1" dirty="0">
                <a:ea typeface="宋体" charset="0"/>
              </a:rPr>
              <a:t>was</a:t>
            </a:r>
            <a:r>
              <a:rPr lang="en-US" altLang="zh-CN" sz="2400" b="1" dirty="0">
                <a:ea typeface="宋体" charset="0"/>
              </a:rPr>
              <a:t> </a:t>
            </a:r>
            <a:r>
              <a:rPr lang="en-US" altLang="ZH-CN" sz="2400" b="1" dirty="0">
                <a:ea typeface="宋体" charset="0"/>
              </a:rPr>
              <a:t>last </a:t>
            </a:r>
            <a:r>
              <a:rPr lang="en-US" altLang="zh-CN" sz="2400" b="1" dirty="0">
                <a:ea typeface="宋体" charset="0"/>
              </a:rPr>
              <a:t>played</a:t>
            </a:r>
            <a:r>
              <a:rPr lang="en-US" altLang="ZH-CN" sz="2400" b="1" dirty="0">
                <a:ea typeface="宋体" charset="0"/>
              </a:rPr>
              <a:t>..</a:t>
            </a:r>
            <a:endParaRPr lang="en-US" altLang="zh-CN" sz="2400" b="1" dirty="0">
              <a:ea typeface="宋体" charset="0"/>
            </a:endParaRPr>
          </a:p>
          <a:p>
            <a:r>
              <a:rPr lang="en-US" altLang="ZH-CN" sz="2400" b="1" dirty="0">
                <a:ea typeface="宋体" charset="0"/>
              </a:rPr>
              <a:t>Provisional </a:t>
            </a:r>
            <a:r>
              <a:rPr lang="en-US" altLang="zh-CN" sz="2400" b="1" dirty="0">
                <a:ea typeface="宋体" charset="0"/>
              </a:rPr>
              <a:t>ball</a:t>
            </a:r>
            <a:r>
              <a:rPr lang="en-US" altLang="ZH-CN" sz="2400" b="1" dirty="0">
                <a:ea typeface="宋体" charset="0"/>
              </a:rPr>
              <a:t>,</a:t>
            </a:r>
            <a:r>
              <a:rPr lang="en-US" altLang="zh-CN" sz="2400" b="1" dirty="0">
                <a:ea typeface="宋体" charset="0"/>
              </a:rPr>
              <a:t> </a:t>
            </a:r>
            <a:r>
              <a:rPr lang="en-US" altLang="ZH-CN" sz="2400" b="1" dirty="0">
                <a:ea typeface="宋体" charset="0"/>
              </a:rPr>
              <a:t>if</a:t>
            </a:r>
            <a:r>
              <a:rPr lang="en-US" altLang="zh-CN" sz="2400" b="1" dirty="0">
                <a:ea typeface="宋体" charset="0"/>
              </a:rPr>
              <a:t> </a:t>
            </a:r>
            <a:r>
              <a:rPr lang="en-US" altLang="ZH-CN" sz="2400" b="1" dirty="0">
                <a:ea typeface="宋体" charset="0"/>
              </a:rPr>
              <a:t>a </a:t>
            </a:r>
            <a:r>
              <a:rPr lang="en-US" altLang="zh-CN" sz="2400" b="1" dirty="0">
                <a:ea typeface="宋体" charset="0"/>
              </a:rPr>
              <a:t>ball</a:t>
            </a:r>
            <a:r>
              <a:rPr lang="en-US" altLang="ZH-CN" sz="2400" b="1" dirty="0">
                <a:ea typeface="宋体" charset="0"/>
              </a:rPr>
              <a:t> may be </a:t>
            </a:r>
            <a:r>
              <a:rPr lang="en-US" altLang="zh-CN" sz="2400" b="1" dirty="0">
                <a:ea typeface="宋体" charset="0"/>
              </a:rPr>
              <a:t>lost </a:t>
            </a:r>
            <a:r>
              <a:rPr lang="en-US" altLang="ZH-CN" sz="2400" b="1" dirty="0">
                <a:ea typeface="宋体" charset="0"/>
              </a:rPr>
              <a:t>outside</a:t>
            </a:r>
            <a:r>
              <a:rPr lang="en-US" altLang="zh-CN" sz="2400" b="1" dirty="0">
                <a:ea typeface="宋体" charset="0"/>
              </a:rPr>
              <a:t> </a:t>
            </a:r>
            <a:r>
              <a:rPr lang="en-US" altLang="ZH-CN" sz="2400" b="1" dirty="0">
                <a:ea typeface="宋体" charset="0"/>
              </a:rPr>
              <a:t>a </a:t>
            </a:r>
            <a:r>
              <a:rPr lang="en-US" altLang="zh-CN" sz="2400" b="1" dirty="0">
                <a:ea typeface="宋体" charset="0"/>
              </a:rPr>
              <a:t>water </a:t>
            </a:r>
            <a:r>
              <a:rPr lang="en-US" altLang="ZH-CN" sz="2400" b="1" dirty="0">
                <a:ea typeface="宋体" charset="0"/>
              </a:rPr>
              <a:t>hazard </a:t>
            </a:r>
            <a:r>
              <a:rPr lang="en-US" altLang="zh-CN" sz="2400" b="1" dirty="0">
                <a:ea typeface="宋体" charset="0"/>
              </a:rPr>
              <a:t>or </a:t>
            </a:r>
            <a:r>
              <a:rPr lang="en-US" altLang="ZH-CN" sz="2400" b="1" dirty="0">
                <a:ea typeface="宋体" charset="0"/>
              </a:rPr>
              <a:t>out of </a:t>
            </a:r>
            <a:r>
              <a:rPr lang="en-US" altLang="zh-CN" sz="2400" b="1" dirty="0">
                <a:ea typeface="宋体" charset="0"/>
              </a:rPr>
              <a:t>bounds</a:t>
            </a:r>
            <a:r>
              <a:rPr lang="en-US" altLang="ZH-CN" sz="2400" b="1" dirty="0">
                <a:ea typeface="宋体" charset="0"/>
              </a:rPr>
              <a:t>, </a:t>
            </a:r>
            <a:r>
              <a:rPr lang="en-US" altLang="zh-CN" sz="2400" b="1" dirty="0">
                <a:ea typeface="宋体" charset="0"/>
              </a:rPr>
              <a:t>to </a:t>
            </a:r>
            <a:r>
              <a:rPr lang="en-US" altLang="ZH-CN" sz="2400" b="1" dirty="0">
                <a:ea typeface="宋体" charset="0"/>
              </a:rPr>
              <a:t>save </a:t>
            </a:r>
            <a:r>
              <a:rPr lang="en-US" altLang="zh-CN" sz="2400" b="1" dirty="0">
                <a:ea typeface="宋体" charset="0"/>
              </a:rPr>
              <a:t>time</a:t>
            </a:r>
            <a:r>
              <a:rPr lang="en-US" altLang="ZH-CN" sz="2400" b="1" dirty="0">
                <a:ea typeface="宋体" charset="0"/>
              </a:rPr>
              <a:t> </a:t>
            </a:r>
            <a:r>
              <a:rPr lang="en-US" altLang="zh-CN" sz="2400" b="1" dirty="0">
                <a:ea typeface="宋体" charset="0"/>
              </a:rPr>
              <a:t>the </a:t>
            </a:r>
            <a:r>
              <a:rPr lang="en-US" altLang="ZH-CN" sz="2400" b="1" dirty="0">
                <a:ea typeface="宋体" charset="0"/>
              </a:rPr>
              <a:t>player</a:t>
            </a:r>
            <a:r>
              <a:rPr lang="en-US" altLang="zh-CN" sz="2400" b="1" dirty="0">
                <a:ea typeface="宋体" charset="0"/>
              </a:rPr>
              <a:t> </a:t>
            </a:r>
            <a:r>
              <a:rPr lang="en-US" altLang="ZH-CN" sz="2400" b="1" dirty="0">
                <a:ea typeface="宋体" charset="0"/>
              </a:rPr>
              <a:t>may </a:t>
            </a:r>
            <a:r>
              <a:rPr lang="en-US" altLang="zh-CN" sz="2400" b="1" dirty="0">
                <a:ea typeface="宋体" charset="0"/>
              </a:rPr>
              <a:t>play</a:t>
            </a:r>
            <a:r>
              <a:rPr lang="en-US" altLang="ZH-CN" sz="2400" b="1" dirty="0">
                <a:ea typeface="宋体" charset="0"/>
              </a:rPr>
              <a:t> </a:t>
            </a:r>
            <a:r>
              <a:rPr lang="en-US" altLang="zh-CN" sz="2400" b="1" dirty="0">
                <a:ea typeface="宋体" charset="0"/>
              </a:rPr>
              <a:t>another </a:t>
            </a:r>
            <a:r>
              <a:rPr lang="en-US" altLang="ZH-CN" sz="2400" b="1" dirty="0">
                <a:ea typeface="宋体" charset="0"/>
              </a:rPr>
              <a:t>ball </a:t>
            </a:r>
            <a:r>
              <a:rPr lang="en-US" altLang="zh-CN" sz="2400" b="1" dirty="0">
                <a:ea typeface="宋体" charset="0"/>
              </a:rPr>
              <a:t>provisionally</a:t>
            </a:r>
            <a:r>
              <a:rPr lang="en-US" altLang="ZH-CN" sz="2400" b="1" dirty="0">
                <a:ea typeface="宋体" charset="0"/>
              </a:rPr>
              <a:t> </a:t>
            </a:r>
            <a:r>
              <a:rPr lang="en-US" altLang="zh-CN" sz="2400" b="1" dirty="0">
                <a:ea typeface="宋体" charset="0"/>
              </a:rPr>
              <a:t>by </a:t>
            </a:r>
            <a:r>
              <a:rPr lang="en-US" altLang="ZH-CN" sz="2400" b="1" dirty="0">
                <a:ea typeface="宋体" charset="0"/>
              </a:rPr>
              <a:t>inform</a:t>
            </a:r>
            <a:r>
              <a:rPr lang="en-US" altLang="zh-CN" sz="2400" b="1" dirty="0">
                <a:ea typeface="宋体" charset="0"/>
              </a:rPr>
              <a:t> </a:t>
            </a:r>
            <a:r>
              <a:rPr lang="en-US" altLang="ZH-CN" sz="2400" b="1" dirty="0">
                <a:ea typeface="宋体" charset="0"/>
              </a:rPr>
              <a:t>his </a:t>
            </a:r>
            <a:r>
              <a:rPr lang="en-US" altLang="zh-CN" sz="2400" b="1" dirty="0">
                <a:ea typeface="宋体" charset="0"/>
              </a:rPr>
              <a:t>opponent</a:t>
            </a:r>
            <a:r>
              <a:rPr lang="en-US" altLang="ZH-CN" sz="2400" b="1" dirty="0">
                <a:ea typeface="宋体" charset="0"/>
              </a:rPr>
              <a:t>.</a:t>
            </a:r>
          </a:p>
        </p:txBody>
      </p:sp>
    </p:spTree>
    <p:extLst>
      <p:ext uri="{BB962C8B-B14F-4D97-AF65-F5344CB8AC3E}">
        <p14:creationId xmlns:p14="http://schemas.microsoft.com/office/powerpoint/2010/main" val="3790309932"/>
      </p:ext>
    </p:extLst>
  </p:cSld>
  <p:clrMapOvr>
    <a:masterClrMapping/>
  </p:clrMapOvr>
  <p:transition>
    <p:cover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a:xfrm>
            <a:off x="2411760" y="116632"/>
            <a:ext cx="6624736" cy="6552728"/>
          </a:xfrm>
        </p:spPr>
        <p:txBody>
          <a:bodyPr/>
          <a:lstStyle/>
          <a:p>
            <a:pPr marL="0" indent="0" algn="ctr">
              <a:buNone/>
            </a:pPr>
            <a:r>
              <a:rPr lang="en-US" altLang="ZH-CN" sz="2400" b="1" dirty="0">
                <a:ea typeface="宋体" charset="0"/>
              </a:rPr>
              <a:t>Ball</a:t>
            </a:r>
            <a:r>
              <a:rPr lang="en-US" altLang="zh-CN" sz="2400" b="1" dirty="0">
                <a:ea typeface="宋体" charset="0"/>
              </a:rPr>
              <a:t> </a:t>
            </a:r>
            <a:r>
              <a:rPr lang="en-US" altLang="ZH-CN" sz="2400" b="1" dirty="0">
                <a:ea typeface="宋体" charset="0"/>
              </a:rPr>
              <a:t>Unplayable</a:t>
            </a:r>
            <a:r>
              <a:rPr lang="en-US" altLang="ZH-CN" sz="2400" b="1" dirty="0" smtClean="0">
                <a:ea typeface="宋体" charset="0"/>
              </a:rPr>
              <a:t>:</a:t>
            </a:r>
          </a:p>
          <a:p>
            <a:pPr marL="0" indent="0" algn="ctr">
              <a:buNone/>
            </a:pPr>
            <a:endParaRPr lang="en-US" altLang="ZH-CN" sz="2400" b="1" dirty="0">
              <a:ea typeface="宋体" charset="0"/>
            </a:endParaRPr>
          </a:p>
          <a:p>
            <a:pPr marL="0" indent="0">
              <a:buNone/>
            </a:pPr>
            <a:r>
              <a:rPr lang="en-US" altLang="zh-CN" sz="2400" b="1" dirty="0">
                <a:ea typeface="宋体" charset="0"/>
              </a:rPr>
              <a:t>The player may deem his ball unplayable at any place on the course, except when the ball is in water hazard. he must , under penalty of one stroke:</a:t>
            </a:r>
          </a:p>
          <a:p>
            <a:r>
              <a:rPr lang="en-US" altLang="ZH-CN" sz="2400" b="1" dirty="0">
                <a:ea typeface="宋体" charset="0"/>
              </a:rPr>
              <a:t>Play a </a:t>
            </a:r>
            <a:r>
              <a:rPr lang="en-US" altLang="zh-CN" sz="2400" b="1" dirty="0">
                <a:ea typeface="宋体" charset="0"/>
              </a:rPr>
              <a:t>ball</a:t>
            </a:r>
            <a:r>
              <a:rPr lang="en-US" altLang="ZH-CN" sz="2400" b="1" dirty="0">
                <a:ea typeface="宋体" charset="0"/>
              </a:rPr>
              <a:t> </a:t>
            </a:r>
            <a:r>
              <a:rPr lang="en-US" altLang="zh-CN" sz="2400" b="1" dirty="0">
                <a:ea typeface="宋体" charset="0"/>
              </a:rPr>
              <a:t>as </a:t>
            </a:r>
            <a:r>
              <a:rPr lang="en-US" altLang="ZH-CN" sz="2400" b="1" dirty="0">
                <a:ea typeface="宋体" charset="0"/>
              </a:rPr>
              <a:t>nearly as </a:t>
            </a:r>
            <a:r>
              <a:rPr lang="en-US" altLang="zh-CN" sz="2400" b="1" dirty="0">
                <a:ea typeface="宋体" charset="0"/>
              </a:rPr>
              <a:t>possible</a:t>
            </a:r>
            <a:r>
              <a:rPr lang="en-US" altLang="ZH-CN" sz="2400" b="1" dirty="0">
                <a:ea typeface="宋体" charset="0"/>
              </a:rPr>
              <a:t> </a:t>
            </a:r>
            <a:r>
              <a:rPr lang="en-US" altLang="zh-CN" sz="2400" b="1" dirty="0">
                <a:ea typeface="宋体" charset="0"/>
              </a:rPr>
              <a:t>at </a:t>
            </a:r>
            <a:r>
              <a:rPr lang="en-US" altLang="ZH-CN" sz="2400" b="1" dirty="0">
                <a:ea typeface="宋体" charset="0"/>
              </a:rPr>
              <a:t>the </a:t>
            </a:r>
            <a:r>
              <a:rPr lang="en-US" altLang="zh-CN" sz="2400" b="1" dirty="0">
                <a:ea typeface="宋体" charset="0"/>
              </a:rPr>
              <a:t>spot </a:t>
            </a:r>
            <a:r>
              <a:rPr lang="en-US" altLang="ZH-CN" sz="2400" b="1" dirty="0">
                <a:ea typeface="宋体" charset="0"/>
              </a:rPr>
              <a:t>from </a:t>
            </a:r>
            <a:r>
              <a:rPr lang="en-US" altLang="zh-CN" sz="2400" b="1" dirty="0">
                <a:ea typeface="宋体" charset="0"/>
              </a:rPr>
              <a:t>which</a:t>
            </a:r>
            <a:r>
              <a:rPr lang="en-US" altLang="ZH-CN" sz="2400" b="1" dirty="0">
                <a:ea typeface="宋体" charset="0"/>
              </a:rPr>
              <a:t> </a:t>
            </a:r>
            <a:r>
              <a:rPr lang="en-US" altLang="zh-CN" sz="2400" b="1" dirty="0">
                <a:ea typeface="宋体" charset="0"/>
              </a:rPr>
              <a:t>the </a:t>
            </a:r>
            <a:r>
              <a:rPr lang="en-US" altLang="ZH-CN" sz="2400" b="1" dirty="0">
                <a:ea typeface="宋体" charset="0"/>
              </a:rPr>
              <a:t>original </a:t>
            </a:r>
            <a:r>
              <a:rPr lang="en-US" altLang="zh-CN" sz="2400" b="1" dirty="0">
                <a:ea typeface="宋体" charset="0"/>
              </a:rPr>
              <a:t>ball was </a:t>
            </a:r>
            <a:r>
              <a:rPr lang="en-US" altLang="ZH-CN" sz="2400" b="1" dirty="0">
                <a:ea typeface="宋体" charset="0"/>
              </a:rPr>
              <a:t>last </a:t>
            </a:r>
            <a:r>
              <a:rPr lang="en-US" altLang="zh-CN" sz="2400" b="1" dirty="0">
                <a:ea typeface="宋体" charset="0"/>
              </a:rPr>
              <a:t>played</a:t>
            </a:r>
            <a:r>
              <a:rPr lang="en-US" altLang="ZH-CN" sz="2400" b="1" dirty="0">
                <a:ea typeface="宋体" charset="0"/>
              </a:rPr>
              <a:t>,</a:t>
            </a:r>
            <a:r>
              <a:rPr lang="en-US" altLang="zh-CN" sz="2400" b="1" dirty="0">
                <a:ea typeface="宋体" charset="0"/>
              </a:rPr>
              <a:t> </a:t>
            </a:r>
            <a:r>
              <a:rPr lang="en-US" altLang="ZH-CN" sz="2400" b="1" dirty="0">
                <a:ea typeface="宋体" charset="0"/>
              </a:rPr>
              <a:t>or</a:t>
            </a:r>
          </a:p>
          <a:p>
            <a:r>
              <a:rPr lang="en-US" altLang="ZH-CN" sz="2400" b="1" dirty="0">
                <a:ea typeface="宋体" charset="0"/>
              </a:rPr>
              <a:t>Drop a </a:t>
            </a:r>
            <a:r>
              <a:rPr lang="en-US" altLang="zh-CN" sz="2400" b="1" dirty="0">
                <a:ea typeface="宋体" charset="0"/>
              </a:rPr>
              <a:t>ball</a:t>
            </a:r>
            <a:r>
              <a:rPr lang="en-US" altLang="ZH-CN" sz="2400" b="1" dirty="0">
                <a:ea typeface="宋体" charset="0"/>
              </a:rPr>
              <a:t> </a:t>
            </a:r>
            <a:r>
              <a:rPr lang="en-US" altLang="zh-CN" sz="2400" b="1" dirty="0">
                <a:ea typeface="宋体" charset="0"/>
              </a:rPr>
              <a:t>behind </a:t>
            </a:r>
            <a:r>
              <a:rPr lang="en-US" altLang="ZH-CN" sz="2400" b="1" dirty="0">
                <a:ea typeface="宋体" charset="0"/>
              </a:rPr>
              <a:t>the </a:t>
            </a:r>
            <a:r>
              <a:rPr lang="en-US" altLang="zh-CN" sz="2400" b="1" dirty="0">
                <a:ea typeface="宋体" charset="0"/>
              </a:rPr>
              <a:t>point</a:t>
            </a:r>
            <a:r>
              <a:rPr lang="en-US" altLang="ZH-CN" sz="2400" b="1" dirty="0">
                <a:ea typeface="宋体" charset="0"/>
              </a:rPr>
              <a:t> </a:t>
            </a:r>
            <a:r>
              <a:rPr lang="en-US" altLang="zh-CN" sz="2400" b="1" dirty="0">
                <a:ea typeface="宋体" charset="0"/>
              </a:rPr>
              <a:t>where</a:t>
            </a:r>
            <a:r>
              <a:rPr lang="en-US" altLang="ZH-CN" sz="2400" b="1" dirty="0">
                <a:ea typeface="宋体" charset="0"/>
              </a:rPr>
              <a:t> </a:t>
            </a:r>
            <a:r>
              <a:rPr lang="en-US" altLang="zh-CN" sz="2400" b="1" dirty="0">
                <a:ea typeface="宋体" charset="0"/>
              </a:rPr>
              <a:t>the </a:t>
            </a:r>
            <a:r>
              <a:rPr lang="en-US" altLang="ZH-CN" sz="2400" b="1" dirty="0">
                <a:ea typeface="宋体" charset="0"/>
              </a:rPr>
              <a:t>ball</a:t>
            </a:r>
            <a:r>
              <a:rPr lang="en-US" altLang="zh-CN" sz="2400" b="1" dirty="0">
                <a:ea typeface="宋体" charset="0"/>
              </a:rPr>
              <a:t> </a:t>
            </a:r>
            <a:r>
              <a:rPr lang="en-US" altLang="ZH-CN" sz="2400" b="1" dirty="0">
                <a:ea typeface="宋体" charset="0"/>
              </a:rPr>
              <a:t>lay</a:t>
            </a:r>
            <a:r>
              <a:rPr lang="en-US" altLang="zh-CN" sz="2400" b="1" dirty="0">
                <a:ea typeface="宋体" charset="0"/>
              </a:rPr>
              <a:t>, </a:t>
            </a:r>
            <a:r>
              <a:rPr lang="en-US" altLang="ZH-CN" sz="2400" b="1" dirty="0">
                <a:ea typeface="宋体" charset="0"/>
              </a:rPr>
              <a:t>keeping </a:t>
            </a:r>
            <a:r>
              <a:rPr lang="en-US" altLang="zh-CN" sz="2400" b="1" dirty="0">
                <a:ea typeface="宋体" charset="0"/>
              </a:rPr>
              <a:t>that </a:t>
            </a:r>
            <a:r>
              <a:rPr lang="en-US" altLang="ZH-CN" sz="2400" b="1" dirty="0">
                <a:ea typeface="宋体" charset="0"/>
              </a:rPr>
              <a:t>point</a:t>
            </a:r>
            <a:r>
              <a:rPr lang="en-US" altLang="zh-CN" sz="2400" b="1" dirty="0">
                <a:ea typeface="宋体" charset="0"/>
              </a:rPr>
              <a:t> </a:t>
            </a:r>
            <a:r>
              <a:rPr lang="en-US" altLang="ZH-CN" sz="2400" b="1" dirty="0">
                <a:ea typeface="宋体" charset="0"/>
              </a:rPr>
              <a:t>directly </a:t>
            </a:r>
            <a:r>
              <a:rPr lang="en-US" altLang="zh-CN" sz="2400" b="1" dirty="0">
                <a:ea typeface="宋体" charset="0"/>
              </a:rPr>
              <a:t>between </a:t>
            </a:r>
            <a:r>
              <a:rPr lang="en-US" altLang="ZH-CN" sz="2400" b="1" dirty="0">
                <a:ea typeface="宋体" charset="0"/>
              </a:rPr>
              <a:t>the </a:t>
            </a:r>
            <a:r>
              <a:rPr lang="en-US" altLang="zh-CN" sz="2400" b="1" dirty="0">
                <a:ea typeface="宋体" charset="0"/>
              </a:rPr>
              <a:t>hole </a:t>
            </a:r>
            <a:r>
              <a:rPr lang="en-US" altLang="ZH-CN" sz="2400" b="1" dirty="0">
                <a:ea typeface="宋体" charset="0"/>
              </a:rPr>
              <a:t>and the </a:t>
            </a:r>
            <a:r>
              <a:rPr lang="en-US" altLang="zh-CN" sz="2400" b="1" dirty="0">
                <a:ea typeface="宋体" charset="0"/>
              </a:rPr>
              <a:t>spot</a:t>
            </a:r>
            <a:r>
              <a:rPr lang="en-US" altLang="ZH-CN" sz="2400" b="1" dirty="0">
                <a:ea typeface="宋体" charset="0"/>
              </a:rPr>
              <a:t> </a:t>
            </a:r>
            <a:r>
              <a:rPr lang="en-US" altLang="zh-CN" sz="2400" b="1" dirty="0">
                <a:ea typeface="宋体" charset="0"/>
              </a:rPr>
              <a:t>on </a:t>
            </a:r>
            <a:r>
              <a:rPr lang="en-US" altLang="ZH-CN" sz="2400" b="1" dirty="0">
                <a:ea typeface="宋体" charset="0"/>
              </a:rPr>
              <a:t>which</a:t>
            </a:r>
            <a:r>
              <a:rPr lang="en-US" altLang="zh-CN" sz="2400" b="1" dirty="0">
                <a:ea typeface="宋体" charset="0"/>
              </a:rPr>
              <a:t> </a:t>
            </a:r>
            <a:r>
              <a:rPr lang="en-US" altLang="ZH-CN" sz="2400" b="1" dirty="0">
                <a:ea typeface="宋体" charset="0"/>
              </a:rPr>
              <a:t>the </a:t>
            </a:r>
            <a:r>
              <a:rPr lang="en-US" altLang="zh-CN" sz="2400" b="1" dirty="0">
                <a:ea typeface="宋体" charset="0"/>
              </a:rPr>
              <a:t>ball is </a:t>
            </a:r>
            <a:r>
              <a:rPr lang="en-US" altLang="ZH-CN" sz="2400" b="1" dirty="0">
                <a:ea typeface="宋体" charset="0"/>
              </a:rPr>
              <a:t>dropped</a:t>
            </a:r>
            <a:r>
              <a:rPr lang="en-US" altLang="zh-CN" sz="2400" b="1" dirty="0">
                <a:ea typeface="宋体" charset="0"/>
              </a:rPr>
              <a:t>, </a:t>
            </a:r>
            <a:r>
              <a:rPr lang="en-US" altLang="ZH-CN" sz="2400" b="1" dirty="0">
                <a:ea typeface="宋体" charset="0"/>
              </a:rPr>
              <a:t>with</a:t>
            </a:r>
            <a:r>
              <a:rPr lang="en-US" altLang="zh-CN" sz="2400" b="1" dirty="0">
                <a:ea typeface="宋体" charset="0"/>
              </a:rPr>
              <a:t> </a:t>
            </a:r>
            <a:r>
              <a:rPr lang="en-US" altLang="ZH-CN" sz="2400" b="1" dirty="0">
                <a:ea typeface="宋体" charset="0"/>
              </a:rPr>
              <a:t>no </a:t>
            </a:r>
            <a:r>
              <a:rPr lang="en-US" altLang="zh-CN" sz="2400" b="1" dirty="0">
                <a:ea typeface="宋体" charset="0"/>
              </a:rPr>
              <a:t>limit </a:t>
            </a:r>
            <a:r>
              <a:rPr lang="en-US" altLang="ZH-CN" sz="2400" b="1" dirty="0">
                <a:ea typeface="宋体" charset="0"/>
              </a:rPr>
              <a:t>to </a:t>
            </a:r>
            <a:r>
              <a:rPr lang="en-US" altLang="zh-CN" sz="2400" b="1" dirty="0">
                <a:ea typeface="宋体" charset="0"/>
              </a:rPr>
              <a:t>how </a:t>
            </a:r>
            <a:r>
              <a:rPr lang="en-US" altLang="ZH-CN" sz="2400" b="1" dirty="0">
                <a:ea typeface="宋体" charset="0"/>
              </a:rPr>
              <a:t>far</a:t>
            </a:r>
            <a:r>
              <a:rPr lang="en-US" altLang="zh-CN" sz="2400" b="1" dirty="0">
                <a:ea typeface="宋体" charset="0"/>
              </a:rPr>
              <a:t> </a:t>
            </a:r>
            <a:r>
              <a:rPr lang="en-US" altLang="ZH-CN" sz="2400" b="1" dirty="0">
                <a:ea typeface="宋体" charset="0"/>
              </a:rPr>
              <a:t>behind </a:t>
            </a:r>
            <a:r>
              <a:rPr lang="en-US" altLang="zh-CN" sz="2400" b="1" dirty="0">
                <a:ea typeface="宋体" charset="0"/>
              </a:rPr>
              <a:t>that </a:t>
            </a:r>
            <a:r>
              <a:rPr lang="en-US" altLang="ZH-CN" sz="2400" b="1" dirty="0">
                <a:ea typeface="宋体" charset="0"/>
              </a:rPr>
              <a:t>point</a:t>
            </a:r>
            <a:r>
              <a:rPr lang="en-US" altLang="zh-CN" sz="2400" b="1" dirty="0">
                <a:ea typeface="宋体" charset="0"/>
              </a:rPr>
              <a:t> </a:t>
            </a:r>
            <a:r>
              <a:rPr lang="en-US" altLang="ZH-CN" sz="2400" b="1" dirty="0">
                <a:ea typeface="宋体" charset="0"/>
              </a:rPr>
              <a:t>the </a:t>
            </a:r>
            <a:r>
              <a:rPr lang="en-US" altLang="zh-CN" sz="2400" b="1" dirty="0">
                <a:ea typeface="宋体" charset="0"/>
              </a:rPr>
              <a:t>ball </a:t>
            </a:r>
            <a:r>
              <a:rPr lang="en-US" altLang="ZH-CN" sz="2400" b="1" dirty="0">
                <a:ea typeface="宋体" charset="0"/>
              </a:rPr>
              <a:t>may </a:t>
            </a:r>
            <a:r>
              <a:rPr lang="en-US" altLang="zh-CN" sz="2400" b="1" dirty="0">
                <a:ea typeface="宋体" charset="0"/>
              </a:rPr>
              <a:t>be </a:t>
            </a:r>
            <a:r>
              <a:rPr lang="en-US" altLang="ZH-CN" sz="2400" b="1" dirty="0">
                <a:ea typeface="宋体" charset="0"/>
              </a:rPr>
              <a:t>dropped</a:t>
            </a:r>
            <a:r>
              <a:rPr lang="en-US" altLang="zh-CN" sz="2400" b="1" dirty="0">
                <a:ea typeface="宋体" charset="0"/>
              </a:rPr>
              <a:t>; </a:t>
            </a:r>
            <a:r>
              <a:rPr lang="en-US" altLang="ZH-CN" sz="2400" b="1" dirty="0">
                <a:ea typeface="宋体" charset="0"/>
              </a:rPr>
              <a:t>or</a:t>
            </a:r>
            <a:endParaRPr lang="en-US" altLang="zh-CN" sz="2400" b="1" dirty="0">
              <a:ea typeface="宋体" charset="0"/>
            </a:endParaRPr>
          </a:p>
          <a:p>
            <a:r>
              <a:rPr lang="en-US" altLang="ZH-CN" sz="2400" b="1" dirty="0">
                <a:ea typeface="宋体" charset="0"/>
              </a:rPr>
              <a:t>Drop a ball </a:t>
            </a:r>
            <a:r>
              <a:rPr lang="en-US" altLang="zh-CN" sz="2400" b="1" dirty="0">
                <a:ea typeface="宋体" charset="0"/>
              </a:rPr>
              <a:t>within </a:t>
            </a:r>
            <a:r>
              <a:rPr lang="en-US" altLang="ZH-CN" sz="2400" b="1" dirty="0">
                <a:ea typeface="宋体" charset="0"/>
              </a:rPr>
              <a:t>two </a:t>
            </a:r>
            <a:r>
              <a:rPr lang="en-US" altLang="zh-CN" sz="2400" b="1" dirty="0">
                <a:ea typeface="宋体" charset="0"/>
              </a:rPr>
              <a:t>club-lengths</a:t>
            </a:r>
            <a:r>
              <a:rPr lang="en-US" altLang="ZH-CN" sz="2400" b="1" dirty="0">
                <a:ea typeface="宋体" charset="0"/>
              </a:rPr>
              <a:t> </a:t>
            </a:r>
            <a:r>
              <a:rPr lang="en-US" altLang="zh-CN" sz="2400" b="1" dirty="0">
                <a:ea typeface="宋体" charset="0"/>
              </a:rPr>
              <a:t>of the </a:t>
            </a:r>
            <a:r>
              <a:rPr lang="en-US" altLang="ZH-CN" sz="2400" b="1" dirty="0">
                <a:ea typeface="宋体" charset="0"/>
              </a:rPr>
              <a:t>spot </a:t>
            </a:r>
            <a:r>
              <a:rPr lang="en-US" altLang="zh-CN" sz="2400" b="1" dirty="0">
                <a:ea typeface="宋体" charset="0"/>
              </a:rPr>
              <a:t>where</a:t>
            </a:r>
            <a:r>
              <a:rPr lang="en-US" altLang="ZH-CN" sz="2400" b="1" dirty="0">
                <a:ea typeface="宋体" charset="0"/>
              </a:rPr>
              <a:t> </a:t>
            </a:r>
            <a:r>
              <a:rPr lang="en-US" altLang="zh-CN" sz="2400" b="1" dirty="0">
                <a:ea typeface="宋体" charset="0"/>
              </a:rPr>
              <a:t>the </a:t>
            </a:r>
            <a:r>
              <a:rPr lang="en-US" altLang="ZH-CN" sz="2400" b="1" dirty="0">
                <a:ea typeface="宋体" charset="0"/>
              </a:rPr>
              <a:t>ball</a:t>
            </a:r>
            <a:r>
              <a:rPr lang="en-US" altLang="zh-CN" sz="2400" b="1" dirty="0">
                <a:ea typeface="宋体" charset="0"/>
              </a:rPr>
              <a:t> </a:t>
            </a:r>
            <a:r>
              <a:rPr lang="en-US" altLang="ZH-CN" sz="2400" b="1" dirty="0">
                <a:ea typeface="宋体" charset="0"/>
              </a:rPr>
              <a:t>lay</a:t>
            </a:r>
            <a:r>
              <a:rPr lang="en-US" altLang="zh-CN" sz="2400" b="1" dirty="0">
                <a:ea typeface="宋体" charset="0"/>
              </a:rPr>
              <a:t>,</a:t>
            </a:r>
            <a:r>
              <a:rPr lang="en-US" altLang="ZH-CN" sz="2400" b="1" dirty="0">
                <a:ea typeface="宋体" charset="0"/>
              </a:rPr>
              <a:t> </a:t>
            </a:r>
            <a:r>
              <a:rPr lang="en-US" altLang="zh-CN" sz="2400" b="1" dirty="0">
                <a:ea typeface="宋体" charset="0"/>
              </a:rPr>
              <a:t>but not </a:t>
            </a:r>
            <a:r>
              <a:rPr lang="en-US" altLang="ZH-CN" sz="2400" b="1" dirty="0">
                <a:ea typeface="宋体" charset="0"/>
              </a:rPr>
              <a:t>near </a:t>
            </a:r>
            <a:r>
              <a:rPr lang="en-US" altLang="zh-CN" sz="2400" b="1" dirty="0">
                <a:ea typeface="宋体" charset="0"/>
              </a:rPr>
              <a:t>the </a:t>
            </a:r>
            <a:r>
              <a:rPr lang="en-US" altLang="ZH-CN" sz="2400" b="1" dirty="0">
                <a:ea typeface="宋体" charset="0"/>
              </a:rPr>
              <a:t>hole</a:t>
            </a:r>
            <a:r>
              <a:rPr lang="en-US" altLang="zh-CN" sz="2400" b="1" dirty="0">
                <a:ea typeface="宋体" charset="0"/>
              </a:rPr>
              <a:t>.</a:t>
            </a:r>
            <a:endParaRPr lang="en-US" altLang="ZH-CN" sz="2400" b="1" dirty="0">
              <a:ea typeface="宋体" charset="0"/>
            </a:endParaRPr>
          </a:p>
        </p:txBody>
      </p:sp>
    </p:spTree>
    <p:extLst>
      <p:ext uri="{BB962C8B-B14F-4D97-AF65-F5344CB8AC3E}">
        <p14:creationId xmlns:p14="http://schemas.microsoft.com/office/powerpoint/2010/main" val="1741111750"/>
      </p:ext>
    </p:extLst>
  </p:cSld>
  <p:clrMapOvr>
    <a:masterClrMapping/>
  </p:clrMapOvr>
  <p:transition>
    <p:cover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smtClean="0">
                <a:solidFill>
                  <a:srgbClr val="FF9900"/>
                </a:solidFill>
                <a:ea typeface="SimSun" pitchFamily="2" charset="-122"/>
              </a:rPr>
              <a:t>What are the Stakes</a:t>
            </a:r>
            <a:endParaRPr lang="en-US" altLang="zh-CN" b="1" dirty="0">
              <a:solidFill>
                <a:srgbClr val="FF9900"/>
              </a:solidFill>
              <a:ea typeface="SimSun" pitchFamily="2" charset="-122"/>
            </a:endParaRPr>
          </a:p>
        </p:txBody>
      </p:sp>
      <p:sp>
        <p:nvSpPr>
          <p:cNvPr id="10243" name="Rectangle 3"/>
          <p:cNvSpPr>
            <a:spLocks noGrp="1" noChangeArrowheads="1"/>
          </p:cNvSpPr>
          <p:nvPr>
            <p:ph type="body" idx="1"/>
          </p:nvPr>
        </p:nvSpPr>
        <p:spPr>
          <a:xfrm>
            <a:off x="2483768" y="116632"/>
            <a:ext cx="6552728" cy="6624736"/>
          </a:xfrm>
        </p:spPr>
        <p:txBody>
          <a:bodyPr/>
          <a:lstStyle/>
          <a:p>
            <a:pPr marL="0" indent="0" algn="ctr">
              <a:buNone/>
            </a:pPr>
            <a:r>
              <a:rPr lang="en-US" altLang="zh-CN" sz="2400" b="1" dirty="0" smtClean="0">
                <a:ea typeface="宋体" charset="0"/>
              </a:rPr>
              <a:t>Golf Course Stakes</a:t>
            </a:r>
            <a:r>
              <a:rPr lang="en-US" altLang="ZH-CN" sz="2400" b="1" dirty="0" smtClean="0">
                <a:ea typeface="宋体" charset="0"/>
              </a:rPr>
              <a:t>:</a:t>
            </a:r>
          </a:p>
          <a:p>
            <a:pPr marL="0" indent="0" algn="ctr">
              <a:buNone/>
            </a:pPr>
            <a:endParaRPr lang="en-US" altLang="ZH-CN" sz="2400" b="1" dirty="0">
              <a:ea typeface="宋体" charset="0"/>
            </a:endParaRPr>
          </a:p>
          <a:p>
            <a:pPr marL="0" indent="0">
              <a:buNone/>
            </a:pPr>
            <a:r>
              <a:rPr lang="en-US" altLang="zh-CN" sz="2400" b="1" dirty="0" smtClean="0">
                <a:ea typeface="宋体" charset="0"/>
              </a:rPr>
              <a:t>Yardage Stakes</a:t>
            </a:r>
            <a:endParaRPr lang="en-US" altLang="zh-CN" sz="2400" b="1" dirty="0">
              <a:ea typeface="宋体" charset="0"/>
            </a:endParaRPr>
          </a:p>
          <a:p>
            <a:r>
              <a:rPr lang="en-US" altLang="zh-CN" sz="2400" b="1" dirty="0" smtClean="0">
                <a:ea typeface="宋体" charset="0"/>
              </a:rPr>
              <a:t>Blue:   200 yards to the center of the green.</a:t>
            </a:r>
            <a:endParaRPr lang="en-US" altLang="ZH-CN" sz="2400" b="1" dirty="0">
              <a:ea typeface="宋体" charset="0"/>
            </a:endParaRPr>
          </a:p>
          <a:p>
            <a:r>
              <a:rPr lang="en-US" altLang="zh-CN" sz="2400" b="1" dirty="0" smtClean="0">
                <a:ea typeface="宋体" charset="0"/>
              </a:rPr>
              <a:t>White: 150 </a:t>
            </a:r>
            <a:r>
              <a:rPr lang="en-US" altLang="zh-CN" sz="2400" b="1" dirty="0">
                <a:ea typeface="宋体" charset="0"/>
              </a:rPr>
              <a:t>yards to the center of the green.</a:t>
            </a:r>
            <a:endParaRPr lang="en-US" altLang="ZH-CN" sz="2400" b="1" dirty="0">
              <a:ea typeface="宋体" charset="0"/>
            </a:endParaRPr>
          </a:p>
          <a:p>
            <a:r>
              <a:rPr lang="en-US" altLang="zh-CN" sz="2400" b="1" dirty="0">
                <a:ea typeface="宋体" charset="0"/>
              </a:rPr>
              <a:t>Red: </a:t>
            </a:r>
            <a:r>
              <a:rPr lang="en-US" altLang="zh-CN" sz="2400" b="1" dirty="0" smtClean="0">
                <a:ea typeface="宋体" charset="0"/>
              </a:rPr>
              <a:t>   100 </a:t>
            </a:r>
            <a:r>
              <a:rPr lang="en-US" altLang="zh-CN" sz="2400" b="1" dirty="0">
                <a:ea typeface="宋体" charset="0"/>
              </a:rPr>
              <a:t>yards to the center of the green</a:t>
            </a:r>
            <a:r>
              <a:rPr lang="en-US" altLang="zh-CN" sz="2400" b="1" dirty="0" smtClean="0">
                <a:ea typeface="宋体" charset="0"/>
              </a:rPr>
              <a:t>.</a:t>
            </a:r>
            <a:endParaRPr lang="en-US" altLang="zh-CN" sz="2400" b="1" dirty="0" smtClean="0">
              <a:ea typeface="宋体" charset="0"/>
            </a:endParaRPr>
          </a:p>
          <a:p>
            <a:pPr marL="0" indent="0">
              <a:buNone/>
            </a:pPr>
            <a:r>
              <a:rPr lang="en-US" altLang="zh-CN" sz="2400" b="1" dirty="0" smtClean="0">
                <a:ea typeface="宋体" charset="0"/>
              </a:rPr>
              <a:t>Bound Stakes and Lines</a:t>
            </a:r>
            <a:endParaRPr lang="en-US" altLang="zh-CN" sz="2400" b="1" dirty="0">
              <a:ea typeface="宋体" charset="0"/>
            </a:endParaRPr>
          </a:p>
          <a:p>
            <a:r>
              <a:rPr lang="en-US" altLang="zh-CN" sz="2400" b="1" dirty="0" smtClean="0">
                <a:ea typeface="宋体" charset="0"/>
              </a:rPr>
              <a:t>White: Out of bounds (OB).</a:t>
            </a:r>
          </a:p>
          <a:p>
            <a:r>
              <a:rPr lang="en-US" altLang="zh-CN" sz="2400" b="1" dirty="0" smtClean="0">
                <a:ea typeface="宋体" charset="0"/>
              </a:rPr>
              <a:t>Yellow: Water hazards.</a:t>
            </a:r>
          </a:p>
          <a:p>
            <a:r>
              <a:rPr lang="en-US" altLang="zh-CN" sz="2400" b="1" dirty="0" smtClean="0">
                <a:ea typeface="宋体" charset="0"/>
              </a:rPr>
              <a:t>Red: Lateral water hazards.</a:t>
            </a:r>
          </a:p>
          <a:p>
            <a:r>
              <a:rPr lang="en-US" altLang="zh-CN" sz="2400" b="1" dirty="0" smtClean="0">
                <a:ea typeface="宋体" charset="0"/>
              </a:rPr>
              <a:t>Blue: Ground under repair (GUR).</a:t>
            </a:r>
          </a:p>
          <a:p>
            <a:r>
              <a:rPr lang="en-US" altLang="zh-CN" sz="2400" b="1" dirty="0" smtClean="0">
                <a:ea typeface="宋体" charset="0"/>
              </a:rPr>
              <a:t>Green: Environmental sensitive areas(ESA).</a:t>
            </a:r>
          </a:p>
          <a:p>
            <a:endParaRPr lang="en-US" altLang="zh-CN" sz="2400" dirty="0">
              <a:ea typeface="宋体" charset="0"/>
            </a:endParaRPr>
          </a:p>
          <a:p>
            <a:pPr marL="0" indent="0">
              <a:buNone/>
            </a:pPr>
            <a:r>
              <a:rPr lang="en-US" altLang="zh-CN" sz="1600" dirty="0" smtClean="0">
                <a:ea typeface="宋体" charset="0"/>
              </a:rPr>
              <a:t>Note: bound stakes and lines are themselves the bounds. If your balls fall on the line or touch the bound stakes, the balls will be treated as whatever the stakes or lines stand for.</a:t>
            </a:r>
            <a:endParaRPr lang="en-US" altLang="ZH-CN" sz="1600" dirty="0">
              <a:ea typeface="宋体" charset="0"/>
            </a:endParaRPr>
          </a:p>
        </p:txBody>
      </p:sp>
    </p:spTree>
    <p:extLst>
      <p:ext uri="{BB962C8B-B14F-4D97-AF65-F5344CB8AC3E}">
        <p14:creationId xmlns:p14="http://schemas.microsoft.com/office/powerpoint/2010/main" val="2250925855"/>
      </p:ext>
    </p:extLst>
  </p:cSld>
  <p:clrMapOvr>
    <a:masterClrMapping/>
  </p:clrMapOvr>
  <p:transition>
    <p:cover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3"/>
          <p:cNvSpPr>
            <a:spLocks noChangeArrowheads="1" noChangeShapeType="1" noTextEdit="1"/>
          </p:cNvSpPr>
          <p:nvPr/>
        </p:nvSpPr>
        <p:spPr bwMode="auto">
          <a:xfrm>
            <a:off x="4191000" y="3886200"/>
            <a:ext cx="3962400" cy="2438400"/>
          </a:xfrm>
          <a:prstGeom prst="rect">
            <a:avLst/>
          </a:prstGeom>
        </p:spPr>
        <p:txBody>
          <a:bodyPr wrap="none" fromWordArt="1">
            <a:prstTxWarp prst="textDoubleWave1">
              <a:avLst>
                <a:gd name="adj1" fmla="val 6500"/>
                <a:gd name="adj2" fmla="val 0"/>
              </a:avLst>
            </a:prstTxWarp>
          </a:bodyPr>
          <a:lstStyle/>
          <a:p>
            <a:pPr algn="ctr"/>
            <a:r>
              <a:rPr lang="en-US" sz="8000" kern="10" normalizeH="1">
                <a:ln w="9525">
                  <a:solidFill>
                    <a:srgbClr val="000000"/>
                  </a:solidFill>
                  <a:round/>
                  <a:headEnd/>
                  <a:tailEnd/>
                </a:ln>
                <a:solidFill>
                  <a:srgbClr val="FF6600"/>
                </a:solidFill>
                <a:latin typeface="隶书" charset="0"/>
                <a:ea typeface="隶书" charset="0"/>
                <a:cs typeface="隶书" charset="0"/>
              </a:rPr>
              <a:t>Thank You!</a:t>
            </a:r>
          </a:p>
        </p:txBody>
      </p:sp>
      <p:pic>
        <p:nvPicPr>
          <p:cNvPr id="1229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28600"/>
            <a:ext cx="4572000" cy="341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2484438" y="188913"/>
            <a:ext cx="6480175" cy="6985000"/>
          </a:xfrm>
        </p:spPr>
        <p:txBody>
          <a:bodyPr/>
          <a:lstStyle/>
          <a:p>
            <a:pPr marL="0" indent="0" algn="ctr" eaLnBrk="1" hangingPunct="1">
              <a:lnSpc>
                <a:spcPct val="90000"/>
              </a:lnSpc>
              <a:buNone/>
              <a:defRPr/>
            </a:pPr>
            <a:r>
              <a:rPr lang="en-US" altLang="zh-CN" sz="2400" b="1" dirty="0" smtClean="0">
                <a:solidFill>
                  <a:srgbClr val="000066"/>
                </a:solidFill>
                <a:latin typeface="华文新魏" pitchFamily="2" charset="-122"/>
                <a:ea typeface="华文新魏" pitchFamily="2" charset="-122"/>
              </a:rPr>
              <a:t>Show </a:t>
            </a:r>
            <a:r>
              <a:rPr lang="en-US" altLang="zh-CN" sz="2400" b="1" dirty="0">
                <a:solidFill>
                  <a:srgbClr val="000066"/>
                </a:solidFill>
                <a:latin typeface="华文新魏" pitchFamily="2" charset="-122"/>
                <a:ea typeface="华文新魏" pitchFamily="2" charset="-122"/>
              </a:rPr>
              <a:t>C</a:t>
            </a:r>
            <a:r>
              <a:rPr lang="en-US" altLang="zh-CN" sz="2400" b="1" dirty="0" smtClean="0">
                <a:solidFill>
                  <a:srgbClr val="000066"/>
                </a:solidFill>
                <a:latin typeface="华文新魏" pitchFamily="2" charset="-122"/>
                <a:ea typeface="华文新魏" pitchFamily="2" charset="-122"/>
              </a:rPr>
              <a:t>onsideration </a:t>
            </a:r>
            <a:r>
              <a:rPr lang="en-US" altLang="zh-CN" sz="2400" b="1" dirty="0">
                <a:solidFill>
                  <a:srgbClr val="000066"/>
                </a:solidFill>
                <a:latin typeface="华文新魏" pitchFamily="2" charset="-122"/>
                <a:ea typeface="华文新魏" pitchFamily="2" charset="-122"/>
              </a:rPr>
              <a:t>to the </a:t>
            </a:r>
            <a:r>
              <a:rPr lang="en-US" altLang="zh-CN" sz="2400" b="1" dirty="0" smtClean="0">
                <a:solidFill>
                  <a:srgbClr val="000066"/>
                </a:solidFill>
                <a:latin typeface="华文新魏" pitchFamily="2" charset="-122"/>
                <a:ea typeface="华文新魏" pitchFamily="2" charset="-122"/>
              </a:rPr>
              <a:t>Others</a:t>
            </a:r>
            <a:r>
              <a:rPr lang="en-US" altLang="ZH-CN" sz="2400" b="1" dirty="0" smtClean="0">
                <a:solidFill>
                  <a:srgbClr val="000066"/>
                </a:solidFill>
                <a:latin typeface="华文新魏" pitchFamily="2" charset="-122"/>
                <a:ea typeface="华文新魏" pitchFamily="2" charset="-122"/>
              </a:rPr>
              <a:t>.</a:t>
            </a:r>
          </a:p>
          <a:p>
            <a:pPr marL="0" indent="0" algn="ctr" eaLnBrk="1" hangingPunct="1">
              <a:lnSpc>
                <a:spcPct val="90000"/>
              </a:lnSpc>
              <a:buNone/>
              <a:defRPr/>
            </a:pP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No</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disturbance or</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distraction</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by </a:t>
            </a:r>
            <a:r>
              <a:rPr lang="en-US" altLang="zh-CN" sz="2400" b="1" dirty="0">
                <a:solidFill>
                  <a:srgbClr val="000066"/>
                </a:solidFill>
                <a:latin typeface="华文新魏" pitchFamily="2" charset="-122"/>
                <a:ea typeface="华文新魏" pitchFamily="2" charset="-122"/>
              </a:rPr>
              <a:t>moving</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talking </a:t>
            </a:r>
            <a:r>
              <a:rPr lang="en-US" altLang="ZH-CN" sz="2400" b="1" dirty="0">
                <a:solidFill>
                  <a:srgbClr val="000066"/>
                </a:solidFill>
                <a:latin typeface="华文新魏" pitchFamily="2" charset="-122"/>
                <a:ea typeface="华文新魏" pitchFamily="2" charset="-122"/>
              </a:rPr>
              <a:t>or </a:t>
            </a:r>
            <a:r>
              <a:rPr lang="en-US" altLang="zh-CN" sz="2400" b="1" dirty="0">
                <a:solidFill>
                  <a:srgbClr val="000066"/>
                </a:solidFill>
                <a:latin typeface="华文新魏" pitchFamily="2" charset="-122"/>
                <a:ea typeface="华文新魏" pitchFamily="2" charset="-122"/>
              </a:rPr>
              <a:t>making </a:t>
            </a:r>
            <a:r>
              <a:rPr lang="en-US" altLang="ZH-CN" sz="2400" b="1" dirty="0">
                <a:solidFill>
                  <a:srgbClr val="000066"/>
                </a:solidFill>
                <a:latin typeface="华文新魏" pitchFamily="2" charset="-122"/>
                <a:ea typeface="华文新魏" pitchFamily="2" charset="-122"/>
              </a:rPr>
              <a:t>unnecessary </a:t>
            </a:r>
            <a:r>
              <a:rPr lang="en-US" altLang="zh-CN" sz="2400" b="1" dirty="0">
                <a:solidFill>
                  <a:srgbClr val="000066"/>
                </a:solidFill>
                <a:latin typeface="华文新魏" pitchFamily="2" charset="-122"/>
                <a:ea typeface="华文新魏" pitchFamily="2" charset="-122"/>
              </a:rPr>
              <a:t>noise</a:t>
            </a:r>
            <a:r>
              <a:rPr lang="en-US" altLang="ZH-CN" sz="2400" b="1" dirty="0">
                <a:solidFill>
                  <a:srgbClr val="000066"/>
                </a:solidFill>
                <a:latin typeface="华文新魏" pitchFamily="2" charset="-122"/>
                <a:ea typeface="华文新魏" pitchFamily="2" charset="-122"/>
              </a:rPr>
              <a:t>.</a:t>
            </a:r>
            <a:r>
              <a:rPr lang="en-US" altLang="zh-CN" sz="2400" b="1" dirty="0">
                <a:solidFill>
                  <a:srgbClr val="000066"/>
                </a:solidFill>
                <a:latin typeface="华文新魏" pitchFamily="2" charset="-122"/>
                <a:ea typeface="华文新魏" pitchFamily="2" charset="-122"/>
              </a:rPr>
              <a:t> </a:t>
            </a: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On </a:t>
            </a:r>
            <a:r>
              <a:rPr lang="en-US" altLang="zh-CN" sz="2400" b="1" dirty="0">
                <a:solidFill>
                  <a:srgbClr val="000066"/>
                </a:solidFill>
                <a:latin typeface="华文新魏" pitchFamily="2" charset="-122"/>
                <a:ea typeface="华文新魏" pitchFamily="2" charset="-122"/>
              </a:rPr>
              <a:t>teeing </a:t>
            </a:r>
            <a:r>
              <a:rPr lang="en-US" altLang="ZH-CN" sz="2400" b="1" dirty="0">
                <a:solidFill>
                  <a:srgbClr val="000066"/>
                </a:solidFill>
                <a:latin typeface="华文新魏" pitchFamily="2" charset="-122"/>
                <a:ea typeface="华文新魏" pitchFamily="2" charset="-122"/>
              </a:rPr>
              <a:t>ground</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players </a:t>
            </a:r>
            <a:r>
              <a:rPr lang="en-US" altLang="zh-CN" sz="2400" b="1" dirty="0">
                <a:solidFill>
                  <a:srgbClr val="000066"/>
                </a:solidFill>
                <a:latin typeface="华文新魏" pitchFamily="2" charset="-122"/>
                <a:ea typeface="华文新魏" pitchFamily="2" charset="-122"/>
              </a:rPr>
              <a:t>should </a:t>
            </a:r>
            <a:r>
              <a:rPr lang="en-US" altLang="ZH-CN" sz="2400" b="1" dirty="0">
                <a:solidFill>
                  <a:srgbClr val="000066"/>
                </a:solidFill>
                <a:latin typeface="华文新魏" pitchFamily="2" charset="-122"/>
                <a:ea typeface="华文新魏" pitchFamily="2" charset="-122"/>
              </a:rPr>
              <a:t>not </a:t>
            </a:r>
            <a:r>
              <a:rPr lang="en-US" altLang="zh-CN" sz="2400" b="1" dirty="0">
                <a:solidFill>
                  <a:srgbClr val="000066"/>
                </a:solidFill>
                <a:latin typeface="华文新魏" pitchFamily="2" charset="-122"/>
                <a:ea typeface="华文新魏" pitchFamily="2" charset="-122"/>
              </a:rPr>
              <a:t>stand </a:t>
            </a:r>
            <a:r>
              <a:rPr lang="en-US" altLang="ZH-CN" sz="2400" b="1" dirty="0">
                <a:solidFill>
                  <a:srgbClr val="000066"/>
                </a:solidFill>
                <a:latin typeface="华文新魏" pitchFamily="2" charset="-122"/>
                <a:ea typeface="华文新魏" pitchFamily="2" charset="-122"/>
              </a:rPr>
              <a:t>close to </a:t>
            </a:r>
            <a:r>
              <a:rPr lang="en-US" altLang="zh-CN" sz="2400" b="1" dirty="0">
                <a:solidFill>
                  <a:srgbClr val="000066"/>
                </a:solidFill>
                <a:latin typeface="华文新魏" pitchFamily="2" charset="-122"/>
                <a:ea typeface="华文新魏" pitchFamily="2" charset="-122"/>
              </a:rPr>
              <a:t>or </a:t>
            </a:r>
            <a:r>
              <a:rPr lang="en-US" altLang="ZH-CN" sz="2400" b="1" dirty="0">
                <a:solidFill>
                  <a:srgbClr val="000066"/>
                </a:solidFill>
                <a:latin typeface="华文新魏" pitchFamily="2" charset="-122"/>
                <a:ea typeface="华文新魏" pitchFamily="2" charset="-122"/>
              </a:rPr>
              <a:t>directly </a:t>
            </a:r>
            <a:r>
              <a:rPr lang="en-US" altLang="zh-CN" sz="2400" b="1" dirty="0">
                <a:solidFill>
                  <a:srgbClr val="000066"/>
                </a:solidFill>
                <a:latin typeface="华文新魏" pitchFamily="2" charset="-122"/>
                <a:ea typeface="华文新魏" pitchFamily="2" charset="-122"/>
              </a:rPr>
              <a:t>behind</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ball</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or </a:t>
            </a:r>
            <a:r>
              <a:rPr lang="en-US" altLang="zh-CN" sz="2400" b="1" dirty="0">
                <a:solidFill>
                  <a:srgbClr val="000066"/>
                </a:solidFill>
                <a:latin typeface="华文新魏" pitchFamily="2" charset="-122"/>
                <a:ea typeface="华文新魏" pitchFamily="2" charset="-122"/>
              </a:rPr>
              <a:t>directly</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behind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hole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when </a:t>
            </a:r>
            <a:r>
              <a:rPr lang="en-US" altLang="ZH-CN" sz="2400" b="1" dirty="0">
                <a:solidFill>
                  <a:srgbClr val="000066"/>
                </a:solidFill>
                <a:latin typeface="华文新魏" pitchFamily="2" charset="-122"/>
                <a:ea typeface="华文新魏" pitchFamily="2" charset="-122"/>
              </a:rPr>
              <a:t>a </a:t>
            </a:r>
            <a:r>
              <a:rPr lang="en-US" altLang="zh-CN" sz="2400" b="1" dirty="0">
                <a:solidFill>
                  <a:srgbClr val="000066"/>
                </a:solidFill>
                <a:latin typeface="华文新魏" pitchFamily="2" charset="-122"/>
                <a:ea typeface="华文新魏" pitchFamily="2" charset="-122"/>
              </a:rPr>
              <a:t>player </a:t>
            </a:r>
            <a:r>
              <a:rPr lang="en-US" altLang="ZH-CN" sz="2400" b="1" dirty="0">
                <a:solidFill>
                  <a:srgbClr val="000066"/>
                </a:solidFill>
                <a:latin typeface="华文新魏" pitchFamily="2" charset="-122"/>
                <a:ea typeface="华文新魏" pitchFamily="2" charset="-122"/>
              </a:rPr>
              <a:t>is </a:t>
            </a:r>
            <a:r>
              <a:rPr lang="en-US" altLang="zh-CN" sz="2400" b="1" dirty="0">
                <a:solidFill>
                  <a:srgbClr val="000066"/>
                </a:solidFill>
                <a:latin typeface="华文新魏" pitchFamily="2" charset="-122"/>
                <a:ea typeface="华文新魏" pitchFamily="2" charset="-122"/>
              </a:rPr>
              <a:t>about </a:t>
            </a:r>
            <a:r>
              <a:rPr lang="en-US" altLang="ZH-CN" sz="2400" b="1" dirty="0">
                <a:solidFill>
                  <a:srgbClr val="000066"/>
                </a:solidFill>
                <a:latin typeface="华文新魏" pitchFamily="2" charset="-122"/>
                <a:ea typeface="华文新魏" pitchFamily="2" charset="-122"/>
              </a:rPr>
              <a:t>to play.</a:t>
            </a: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On the </a:t>
            </a:r>
            <a:r>
              <a:rPr lang="en-US" altLang="zh-CN" sz="2400" b="1" dirty="0">
                <a:solidFill>
                  <a:srgbClr val="000066"/>
                </a:solidFill>
                <a:latin typeface="华文新魏" pitchFamily="2" charset="-122"/>
                <a:ea typeface="华文新魏" pitchFamily="2" charset="-122"/>
              </a:rPr>
              <a:t>putting </a:t>
            </a:r>
            <a:r>
              <a:rPr lang="en-US" altLang="ZH-CN" sz="2400" b="1" dirty="0">
                <a:solidFill>
                  <a:srgbClr val="000066"/>
                </a:solidFill>
                <a:latin typeface="华文新魏" pitchFamily="2" charset="-122"/>
                <a:ea typeface="华文新魏" pitchFamily="2" charset="-122"/>
              </a:rPr>
              <a:t>green</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players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should</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not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stand on </a:t>
            </a:r>
            <a:r>
              <a:rPr lang="en-US" altLang="zh-CN" sz="2400" b="1" dirty="0">
                <a:solidFill>
                  <a:srgbClr val="000066"/>
                </a:solidFill>
                <a:latin typeface="华文新魏" pitchFamily="2" charset="-122"/>
                <a:ea typeface="华文新魏" pitchFamily="2" charset="-122"/>
              </a:rPr>
              <a:t>another</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player's </a:t>
            </a:r>
            <a:r>
              <a:rPr lang="en-US" altLang="ZH-CN" sz="2400" b="1" dirty="0">
                <a:solidFill>
                  <a:srgbClr val="000066"/>
                </a:solidFill>
                <a:latin typeface="华文新魏" pitchFamily="2" charset="-122"/>
                <a:ea typeface="华文新魏" pitchFamily="2" charset="-122"/>
              </a:rPr>
              <a:t>line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of </a:t>
            </a:r>
            <a:r>
              <a:rPr lang="en-US" altLang="zh-CN" sz="2400" b="1" dirty="0">
                <a:solidFill>
                  <a:srgbClr val="000066"/>
                </a:solidFill>
                <a:latin typeface="华文新魏" pitchFamily="2" charset="-122"/>
                <a:ea typeface="华文新魏" pitchFamily="2" charset="-122"/>
              </a:rPr>
              <a:t>putt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or,</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cast </a:t>
            </a:r>
            <a:r>
              <a:rPr lang="en-US" altLang="ZH-CN" sz="2400" b="1" dirty="0">
                <a:solidFill>
                  <a:srgbClr val="000066"/>
                </a:solidFill>
                <a:latin typeface="华文新魏" pitchFamily="2" charset="-122"/>
                <a:ea typeface="华文新魏" pitchFamily="2" charset="-122"/>
              </a:rPr>
              <a:t>a </a:t>
            </a:r>
            <a:r>
              <a:rPr lang="en-US" altLang="zh-CN" sz="2400" b="1" dirty="0">
                <a:solidFill>
                  <a:srgbClr val="000066"/>
                </a:solidFill>
                <a:latin typeface="华文新魏" pitchFamily="2" charset="-122"/>
                <a:ea typeface="华文新魏" pitchFamily="2" charset="-122"/>
              </a:rPr>
              <a:t>shadow</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over </a:t>
            </a:r>
            <a:r>
              <a:rPr lang="en-US" altLang="ZH-CN" sz="2400" b="1" dirty="0">
                <a:solidFill>
                  <a:srgbClr val="000066"/>
                </a:solidFill>
                <a:latin typeface="华文新魏" pitchFamily="2" charset="-122"/>
                <a:ea typeface="华文新魏" pitchFamily="2" charset="-122"/>
              </a:rPr>
              <a:t>his </a:t>
            </a:r>
            <a:r>
              <a:rPr lang="en-US" altLang="zh-CN" sz="2400" b="1" dirty="0">
                <a:solidFill>
                  <a:srgbClr val="000066"/>
                </a:solidFill>
                <a:latin typeface="华文新魏" pitchFamily="2" charset="-122"/>
                <a:ea typeface="华文新魏" pitchFamily="2" charset="-122"/>
              </a:rPr>
              <a:t>line of </a:t>
            </a:r>
            <a:r>
              <a:rPr lang="en-US" altLang="ZH-CN" sz="2400" b="1" dirty="0">
                <a:solidFill>
                  <a:srgbClr val="000066"/>
                </a:solidFill>
                <a:latin typeface="华文新魏" pitchFamily="2" charset="-122"/>
                <a:ea typeface="华文新魏" pitchFamily="2" charset="-122"/>
              </a:rPr>
              <a:t>putt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while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he </a:t>
            </a:r>
            <a:r>
              <a:rPr lang="en-US" altLang="zh-CN" sz="2400" b="1" dirty="0">
                <a:solidFill>
                  <a:srgbClr val="000066"/>
                </a:solidFill>
                <a:latin typeface="华文新魏" pitchFamily="2" charset="-122"/>
                <a:ea typeface="华文新魏" pitchFamily="2" charset="-122"/>
              </a:rPr>
              <a:t>is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making a </a:t>
            </a:r>
            <a:r>
              <a:rPr lang="en-US" altLang="ZH-CN" sz="2400" b="1" dirty="0">
                <a:solidFill>
                  <a:srgbClr val="000066"/>
                </a:solidFill>
                <a:latin typeface="华文新魏" pitchFamily="2" charset="-122"/>
                <a:ea typeface="华文新魏" pitchFamily="2" charset="-122"/>
              </a:rPr>
              <a:t>stroke</a:t>
            </a:r>
            <a:r>
              <a:rPr lang="en-US" altLang="zh-CN" sz="2400" b="1" dirty="0">
                <a:solidFill>
                  <a:srgbClr val="000066"/>
                </a:solidFill>
                <a:latin typeface="华文新魏" pitchFamily="2" charset="-122"/>
                <a:ea typeface="华文新魏" pitchFamily="2" charset="-122"/>
              </a:rPr>
              <a:t>.</a:t>
            </a: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Scoring, </a:t>
            </a:r>
            <a:r>
              <a:rPr lang="en-US" altLang="zh-CN" sz="2400" b="1" dirty="0">
                <a:solidFill>
                  <a:srgbClr val="000066"/>
                </a:solidFill>
                <a:latin typeface="华文新魏" pitchFamily="2" charset="-122"/>
                <a:ea typeface="华文新魏" pitchFamily="2" charset="-122"/>
              </a:rPr>
              <a:t>a</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player</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who acting </a:t>
            </a:r>
            <a:r>
              <a:rPr lang="en-US" altLang="ZH-CN" sz="2400" b="1" dirty="0">
                <a:solidFill>
                  <a:srgbClr val="000066"/>
                </a:solidFill>
                <a:latin typeface="华文新魏" pitchFamily="2" charset="-122"/>
                <a:ea typeface="华文新魏" pitchFamily="2" charset="-122"/>
              </a:rPr>
              <a:t>as </a:t>
            </a:r>
            <a:r>
              <a:rPr lang="en-US" altLang="zh-CN" sz="2400" b="1" dirty="0">
                <a:solidFill>
                  <a:srgbClr val="000066"/>
                </a:solidFill>
                <a:latin typeface="华文新魏" pitchFamily="2" charset="-122"/>
                <a:ea typeface="华文新魏" pitchFamily="2" charset="-122"/>
              </a:rPr>
              <a:t>a </a:t>
            </a:r>
            <a:r>
              <a:rPr lang="en-US" altLang="ZH-CN" sz="2400" b="1" dirty="0">
                <a:solidFill>
                  <a:srgbClr val="000066"/>
                </a:solidFill>
                <a:latin typeface="华文新魏" pitchFamily="2" charset="-122"/>
                <a:ea typeface="华文新魏" pitchFamily="2" charset="-122"/>
              </a:rPr>
              <a:t>marker</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should</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check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score </a:t>
            </a:r>
            <a:r>
              <a:rPr lang="en-US" altLang="zh-CN" sz="2400" b="1" dirty="0">
                <a:solidFill>
                  <a:srgbClr val="000066"/>
                </a:solidFill>
                <a:latin typeface="华文新魏" pitchFamily="2" charset="-122"/>
                <a:ea typeface="华文新魏" pitchFamily="2" charset="-122"/>
              </a:rPr>
              <a:t>with</a:t>
            </a:r>
            <a:r>
              <a:rPr lang="en-US" altLang="ZH-CN" sz="2400" b="1" dirty="0">
                <a:solidFill>
                  <a:srgbClr val="000066"/>
                </a:solidFill>
                <a:latin typeface="华文新魏" pitchFamily="2" charset="-122"/>
                <a:ea typeface="华文新魏" pitchFamily="2" charset="-122"/>
              </a:rPr>
              <a:t> the </a:t>
            </a:r>
            <a:r>
              <a:rPr lang="en-US" altLang="zh-CN" sz="2400" b="1" dirty="0">
                <a:solidFill>
                  <a:srgbClr val="000066"/>
                </a:solidFill>
                <a:latin typeface="华文新魏" pitchFamily="2" charset="-122"/>
                <a:ea typeface="华文新魏" pitchFamily="2" charset="-122"/>
              </a:rPr>
              <a:t>player </a:t>
            </a:r>
            <a:r>
              <a:rPr lang="en-US" altLang="ZH-CN" sz="2400" b="1" dirty="0">
                <a:solidFill>
                  <a:srgbClr val="000066"/>
                </a:solidFill>
                <a:latin typeface="华文新魏" pitchFamily="2" charset="-122"/>
                <a:ea typeface="华文新魏" pitchFamily="2" charset="-122"/>
              </a:rPr>
              <a:t>concerned and </a:t>
            </a:r>
            <a:r>
              <a:rPr lang="en-US" altLang="zh-CN" sz="2400" b="1" dirty="0">
                <a:solidFill>
                  <a:srgbClr val="000066"/>
                </a:solidFill>
                <a:latin typeface="华文新魏" pitchFamily="2" charset="-122"/>
                <a:ea typeface="华文新魏" pitchFamily="2" charset="-122"/>
              </a:rPr>
              <a:t>record it</a:t>
            </a: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Char char="|"/>
              <a:defRPr/>
            </a:pP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None/>
              <a:defRPr/>
            </a:pPr>
            <a:r>
              <a:rPr lang="zh-CN" altLang="en-US" sz="2400" b="1" dirty="0">
                <a:ea typeface="+mn-ea"/>
              </a:rPr>
              <a:t>           </a:t>
            </a:r>
          </a:p>
        </p:txBody>
      </p:sp>
      <p:sp>
        <p:nvSpPr>
          <p:cNvPr id="4" name="Rectangle 2"/>
          <p:cNvSpPr>
            <a:spLocks noGrp="1" noChangeArrowheads="1"/>
          </p:cNvSpPr>
          <p:nvPr>
            <p:ph type="title"/>
          </p:nvPr>
        </p:nvSpPr>
        <p:spPr>
          <a:xfrm>
            <a:off x="685800" y="228600"/>
            <a:ext cx="1365250" cy="6008688"/>
          </a:xfrm>
        </p:spPr>
        <p:txBody>
          <a:bodyPr vert="eaVert"/>
          <a:lstStyle/>
          <a:p>
            <a:pPr eaLnBrk="1" hangingPunct="1">
              <a:defRPr/>
            </a:pPr>
            <a:r>
              <a:rPr lang="en-US" altLang="zh-CN" b="1" dirty="0"/>
              <a:t>Golf Etiquette</a:t>
            </a:r>
          </a:p>
        </p:txBody>
      </p:sp>
    </p:spTree>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2484438" y="188913"/>
            <a:ext cx="6480175" cy="6985000"/>
          </a:xfrm>
        </p:spPr>
        <p:txBody>
          <a:bodyPr/>
          <a:lstStyle/>
          <a:p>
            <a:pPr marL="0" indent="0" algn="ctr" eaLnBrk="1" hangingPunct="1">
              <a:lnSpc>
                <a:spcPct val="90000"/>
              </a:lnSpc>
              <a:buFont typeface="Wingdings" panose="05000000000000000000" pitchFamily="2" charset="2"/>
              <a:buNone/>
              <a:defRPr/>
            </a:pPr>
            <a:endParaRPr lang="en-US" altLang="zh-CN" b="1" dirty="0">
              <a:ea typeface="+mn-ea"/>
            </a:endParaRP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To ensure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safety, </a:t>
            </a:r>
            <a:r>
              <a:rPr lang="en-US" altLang="zh-CN" sz="2400" b="1" dirty="0">
                <a:solidFill>
                  <a:srgbClr val="000066"/>
                </a:solidFill>
                <a:latin typeface="华文新魏" pitchFamily="2" charset="-122"/>
                <a:ea typeface="华文新魏" pitchFamily="2" charset="-122"/>
              </a:rPr>
              <a:t>players </a:t>
            </a:r>
            <a:r>
              <a:rPr lang="en-US" altLang="ZH-CN" sz="2400" b="1" dirty="0">
                <a:solidFill>
                  <a:srgbClr val="000066"/>
                </a:solidFill>
                <a:latin typeface="华文新魏" pitchFamily="2" charset="-122"/>
                <a:ea typeface="华文新魏" pitchFamily="2" charset="-122"/>
              </a:rPr>
              <a:t>shouldn't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play</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until</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players </a:t>
            </a:r>
            <a:r>
              <a:rPr lang="en-US" altLang="ZH-CN" sz="2400" b="1" dirty="0">
                <a:solidFill>
                  <a:srgbClr val="000066"/>
                </a:solidFill>
                <a:latin typeface="华文新魏" pitchFamily="2" charset="-122"/>
                <a:ea typeface="华文新魏" pitchFamily="2" charset="-122"/>
              </a:rPr>
              <a:t>in front </a:t>
            </a:r>
            <a:r>
              <a:rPr lang="en-US" altLang="zh-CN" sz="2400" b="1" dirty="0">
                <a:solidFill>
                  <a:srgbClr val="000066"/>
                </a:solidFill>
                <a:latin typeface="华文新魏" pitchFamily="2" charset="-122"/>
                <a:ea typeface="华文新魏" pitchFamily="2" charset="-122"/>
              </a:rPr>
              <a:t>are out </a:t>
            </a:r>
            <a:r>
              <a:rPr lang="en-US" altLang="ZH-CN" sz="2400" b="1" dirty="0">
                <a:solidFill>
                  <a:srgbClr val="000066"/>
                </a:solidFill>
                <a:latin typeface="华文新魏" pitchFamily="2" charset="-122"/>
                <a:ea typeface="华文新魏" pitchFamily="2" charset="-122"/>
              </a:rPr>
              <a:t>of range</a:t>
            </a:r>
            <a:r>
              <a:rPr lang="en-US" altLang="zh-CN" sz="2400" b="1" dirty="0">
                <a:solidFill>
                  <a:srgbClr val="000066"/>
                </a:solidFill>
                <a:latin typeface="华文新魏" pitchFamily="2" charset="-122"/>
                <a:ea typeface="华文新魏" pitchFamily="2" charset="-122"/>
              </a:rPr>
              <a: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Make </a:t>
            </a:r>
            <a:r>
              <a:rPr lang="en-US" altLang="ZH-CN" sz="2400" b="1" dirty="0">
                <a:solidFill>
                  <a:srgbClr val="000066"/>
                </a:solidFill>
                <a:latin typeface="华文新魏" pitchFamily="2" charset="-122"/>
                <a:ea typeface="华文新魏" pitchFamily="2" charset="-122"/>
              </a:rPr>
              <a:t>sure </a:t>
            </a:r>
            <a:r>
              <a:rPr lang="en-US" altLang="zh-CN" sz="2400" b="1" dirty="0">
                <a:solidFill>
                  <a:srgbClr val="000066"/>
                </a:solidFill>
                <a:latin typeface="华文新魏" pitchFamily="2" charset="-122"/>
                <a:ea typeface="华文新魏" pitchFamily="2" charset="-122"/>
              </a:rPr>
              <a:t>no</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one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is </a:t>
            </a:r>
            <a:r>
              <a:rPr lang="en-US" altLang="ZH-CN" sz="2400" b="1" dirty="0">
                <a:solidFill>
                  <a:srgbClr val="000066"/>
                </a:solidFill>
                <a:latin typeface="华文新魏" pitchFamily="2" charset="-122"/>
                <a:ea typeface="华文新魏" pitchFamily="2" charset="-122"/>
              </a:rPr>
              <a:t>standing </a:t>
            </a:r>
            <a:r>
              <a:rPr lang="en-US" altLang="zh-CN" sz="2400" b="1" dirty="0">
                <a:solidFill>
                  <a:srgbClr val="000066"/>
                </a:solidFill>
                <a:latin typeface="华文新魏" pitchFamily="2" charset="-122"/>
                <a:ea typeface="华文新魏" pitchFamily="2" charset="-122"/>
              </a:rPr>
              <a:t>close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by or in a </a:t>
            </a:r>
            <a:r>
              <a:rPr lang="en-US" altLang="ZH-CN" sz="2400" b="1" dirty="0">
                <a:solidFill>
                  <a:srgbClr val="000066"/>
                </a:solidFill>
                <a:latin typeface="华文新魏" pitchFamily="2" charset="-122"/>
                <a:ea typeface="华文新魏" pitchFamily="2" charset="-122"/>
              </a:rPr>
              <a:t>position </a:t>
            </a:r>
            <a:r>
              <a:rPr lang="en-US" altLang="zh-CN" sz="2400" b="1" dirty="0">
                <a:solidFill>
                  <a:srgbClr val="000066"/>
                </a:solidFill>
                <a:latin typeface="华文新魏" pitchFamily="2" charset="-122"/>
                <a:ea typeface="华文新魏" pitchFamily="2" charset="-122"/>
              </a:rPr>
              <a:t>to be </a:t>
            </a:r>
            <a:r>
              <a:rPr lang="en-US" altLang="ZH-CN" sz="2400" b="1" dirty="0">
                <a:solidFill>
                  <a:srgbClr val="000066"/>
                </a:solidFill>
                <a:latin typeface="华文新魏" pitchFamily="2" charset="-122"/>
                <a:ea typeface="华文新魏" pitchFamily="2" charset="-122"/>
              </a:rPr>
              <a:t>hit</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by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club</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ball</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or </a:t>
            </a:r>
            <a:r>
              <a:rPr lang="en-US" altLang="ZH-CN" sz="2400" b="1" dirty="0">
                <a:solidFill>
                  <a:srgbClr val="000066"/>
                </a:solidFill>
                <a:latin typeface="华文新魏" pitchFamily="2" charset="-122"/>
                <a:ea typeface="华文新魏" pitchFamily="2" charset="-122"/>
              </a:rPr>
              <a:t>any </a:t>
            </a:r>
            <a:r>
              <a:rPr lang="en-US" altLang="zh-CN" sz="2400" b="1" dirty="0">
                <a:solidFill>
                  <a:srgbClr val="000066"/>
                </a:solidFill>
                <a:latin typeface="华文新魏" pitchFamily="2" charset="-122"/>
                <a:ea typeface="华文新魏" pitchFamily="2" charset="-122"/>
              </a:rPr>
              <a:t>stones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pebbles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twigs or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like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when</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they</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make </a:t>
            </a:r>
            <a:r>
              <a:rPr lang="en-US" altLang="ZH-CN" sz="2400" b="1" dirty="0">
                <a:solidFill>
                  <a:srgbClr val="000066"/>
                </a:solidFill>
                <a:latin typeface="华文新魏" pitchFamily="2" charset="-122"/>
                <a:ea typeface="华文新魏" pitchFamily="2" charset="-122"/>
              </a:rPr>
              <a:t>a </a:t>
            </a:r>
            <a:r>
              <a:rPr lang="en-US" altLang="zh-CN" sz="2400" b="1" dirty="0">
                <a:solidFill>
                  <a:srgbClr val="000066"/>
                </a:solidFill>
                <a:latin typeface="华文新魏" pitchFamily="2" charset="-122"/>
                <a:ea typeface="华文新魏" pitchFamily="2" charset="-122"/>
              </a:rPr>
              <a:t>stroke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or </a:t>
            </a:r>
            <a:r>
              <a:rPr lang="en-US" altLang="ZH-CN" sz="2400" b="1" dirty="0">
                <a:solidFill>
                  <a:srgbClr val="000066"/>
                </a:solidFill>
                <a:latin typeface="华文新魏" pitchFamily="2" charset="-122"/>
                <a:ea typeface="华文新魏" pitchFamily="2" charset="-122"/>
              </a:rPr>
              <a:t>practice</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swing</a:t>
            </a:r>
            <a:r>
              <a:rPr lang="en-US" altLang="zh-CN" sz="2400" b="1" dirty="0">
                <a:solidFill>
                  <a:srgbClr val="000066"/>
                </a:solidFill>
                <a:latin typeface="华文新魏" pitchFamily="2" charset="-122"/>
                <a:ea typeface="华文新魏" pitchFamily="2" charset="-122"/>
              </a:rPr>
              <a:t>.</a:t>
            </a: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Play </a:t>
            </a:r>
            <a:r>
              <a:rPr lang="en-US" altLang="zh-CN" sz="2400" b="1" dirty="0">
                <a:solidFill>
                  <a:srgbClr val="000066"/>
                </a:solidFill>
                <a:latin typeface="华文新魏" pitchFamily="2" charset="-122"/>
                <a:ea typeface="华文新魏" pitchFamily="2" charset="-122"/>
              </a:rPr>
              <a:t>at a </a:t>
            </a:r>
            <a:r>
              <a:rPr lang="en-US" altLang="ZH-CN" sz="2400" b="1" dirty="0">
                <a:solidFill>
                  <a:srgbClr val="000066"/>
                </a:solidFill>
                <a:latin typeface="华文新魏" pitchFamily="2" charset="-122"/>
                <a:ea typeface="华文新魏" pitchFamily="2" charset="-122"/>
              </a:rPr>
              <a:t>good </a:t>
            </a:r>
            <a:r>
              <a:rPr lang="en-US" altLang="zh-CN" sz="2400" b="1" dirty="0">
                <a:solidFill>
                  <a:srgbClr val="000066"/>
                </a:solidFill>
                <a:latin typeface="华文新魏" pitchFamily="2" charset="-122"/>
                <a:ea typeface="华文新魏" pitchFamily="2" charset="-122"/>
              </a:rPr>
              <a:t>pace and </a:t>
            </a:r>
            <a:r>
              <a:rPr lang="en-US" altLang="ZH-CN" sz="2400" b="1" dirty="0">
                <a:solidFill>
                  <a:srgbClr val="000066"/>
                </a:solidFill>
                <a:latin typeface="华文新魏" pitchFamily="2" charset="-122"/>
                <a:ea typeface="华文新魏" pitchFamily="2" charset="-122"/>
              </a:rPr>
              <a:t>be </a:t>
            </a:r>
            <a:r>
              <a:rPr lang="en-US" altLang="zh-CN" sz="2400" b="1" dirty="0">
                <a:solidFill>
                  <a:srgbClr val="000066"/>
                </a:solidFill>
                <a:latin typeface="华文新魏" pitchFamily="2" charset="-122"/>
                <a:ea typeface="华文新魏" pitchFamily="2" charset="-122"/>
              </a:rPr>
              <a:t>ready </a:t>
            </a:r>
            <a:r>
              <a:rPr lang="en-US" altLang="ZH-CN" sz="2400" b="1" dirty="0">
                <a:solidFill>
                  <a:srgbClr val="000066"/>
                </a:solidFill>
                <a:latin typeface="华文新魏" pitchFamily="2" charset="-122"/>
                <a:ea typeface="华文新魏" pitchFamily="2" charset="-122"/>
              </a:rPr>
              <a:t>to </a:t>
            </a:r>
            <a:r>
              <a:rPr lang="en-US" altLang="zh-CN" sz="2400" b="1" dirty="0">
                <a:solidFill>
                  <a:srgbClr val="000066"/>
                </a:solidFill>
                <a:latin typeface="华文新魏" pitchFamily="2" charset="-122"/>
                <a:ea typeface="华文新魏" pitchFamily="2" charset="-122"/>
              </a:rPr>
              <a:t>invite </a:t>
            </a:r>
            <a:r>
              <a:rPr lang="en-US" altLang="ZH-CN" sz="2400" b="1" dirty="0">
                <a:solidFill>
                  <a:srgbClr val="000066"/>
                </a:solidFill>
                <a:latin typeface="华文新魏" pitchFamily="2" charset="-122"/>
                <a:ea typeface="华文新魏" pitchFamily="2" charset="-122"/>
              </a:rPr>
              <a:t>faster </a:t>
            </a:r>
            <a:r>
              <a:rPr lang="en-US" altLang="zh-CN" sz="2400" b="1" dirty="0">
                <a:solidFill>
                  <a:srgbClr val="000066"/>
                </a:solidFill>
                <a:latin typeface="华文新魏" pitchFamily="2" charset="-122"/>
                <a:ea typeface="华文新魏" pitchFamily="2" charset="-122"/>
              </a:rPr>
              <a:t>moving </a:t>
            </a:r>
            <a:r>
              <a:rPr lang="en-US" altLang="ZH-CN" sz="2400" b="1" dirty="0">
                <a:solidFill>
                  <a:srgbClr val="000066"/>
                </a:solidFill>
                <a:latin typeface="华文新魏" pitchFamily="2" charset="-122"/>
                <a:ea typeface="华文新魏" pitchFamily="2" charset="-122"/>
              </a:rPr>
              <a:t>groups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to </a:t>
            </a:r>
            <a:r>
              <a:rPr lang="en-US" altLang="zh-CN" sz="2400" b="1" dirty="0">
                <a:solidFill>
                  <a:srgbClr val="000066"/>
                </a:solidFill>
                <a:latin typeface="华文新魏" pitchFamily="2" charset="-122"/>
                <a:ea typeface="华文新魏" pitchFamily="2" charset="-122"/>
              </a:rPr>
              <a:t>play </a:t>
            </a:r>
            <a:r>
              <a:rPr lang="en-US" altLang="ZH-CN" sz="2400" b="1" dirty="0">
                <a:solidFill>
                  <a:srgbClr val="000066"/>
                </a:solidFill>
                <a:latin typeface="华文新魏" pitchFamily="2" charset="-122"/>
                <a:ea typeface="华文新魏" pitchFamily="2" charset="-122"/>
              </a:rPr>
              <a:t>through</a:t>
            </a:r>
            <a:r>
              <a:rPr lang="en-US" altLang="zh-CN" sz="2400" b="1" dirty="0">
                <a:solidFill>
                  <a:srgbClr val="000066"/>
                </a:solidFill>
                <a:latin typeface="华文新魏" pitchFamily="2" charset="-122"/>
                <a:ea typeface="华文新魏" pitchFamily="2" charset="-122"/>
              </a:rPr>
              <a:t>.</a:t>
            </a:r>
          </a:p>
          <a:p>
            <a:pPr eaLnBrk="1" hangingPunct="1">
              <a:lnSpc>
                <a:spcPct val="90000"/>
              </a:lnSpc>
              <a:buFont typeface="Wingdings" panose="05000000000000000000" pitchFamily="2" charset="2"/>
              <a:buChar char="|"/>
              <a:defRPr/>
            </a:pPr>
            <a:r>
              <a:rPr lang="en-US" altLang="ZH-CN" sz="2400" b="1" dirty="0">
                <a:solidFill>
                  <a:srgbClr val="000066"/>
                </a:solidFill>
                <a:latin typeface="华文新魏" pitchFamily="2" charset="-122"/>
                <a:ea typeface="华文新魏" pitchFamily="2" charset="-122"/>
              </a:rPr>
              <a:t>Take </a:t>
            </a:r>
            <a:r>
              <a:rPr lang="en-US" altLang="zh-CN" sz="2400" b="1" dirty="0">
                <a:solidFill>
                  <a:srgbClr val="000066"/>
                </a:solidFill>
                <a:latin typeface="华文新魏" pitchFamily="2" charset="-122"/>
                <a:ea typeface="华文新魏" pitchFamily="2" charset="-122"/>
              </a:rPr>
              <a:t>care of the course </a:t>
            </a:r>
            <a:r>
              <a:rPr lang="en-US" altLang="ZH-CN" sz="2400" b="1" dirty="0">
                <a:solidFill>
                  <a:srgbClr val="000066"/>
                </a:solidFill>
                <a:latin typeface="华文新魏" pitchFamily="2" charset="-122"/>
                <a:ea typeface="华文新魏" pitchFamily="2" charset="-122"/>
              </a:rPr>
              <a:t>by </a:t>
            </a:r>
            <a:r>
              <a:rPr lang="en-US" altLang="zh-CN" sz="2400" b="1" dirty="0">
                <a:solidFill>
                  <a:srgbClr val="000066"/>
                </a:solidFill>
                <a:latin typeface="华文新魏" pitchFamily="2" charset="-122"/>
                <a:ea typeface="华文新魏" pitchFamily="2" charset="-122"/>
              </a:rPr>
              <a:t>smoothing </a:t>
            </a:r>
            <a:r>
              <a:rPr lang="en-US" altLang="ZH-CN" sz="2400" b="1" dirty="0">
                <a:solidFill>
                  <a:srgbClr val="000066"/>
                </a:solidFill>
                <a:latin typeface="华文新魏" pitchFamily="2" charset="-122"/>
                <a:ea typeface="华文新魏" pitchFamily="2" charset="-122"/>
              </a:rPr>
              <a:t>bunkers</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replacing</a:t>
            </a:r>
            <a:r>
              <a:rPr lang="en-US" altLang="zh-CN" sz="2400" b="1" dirty="0">
                <a:solidFill>
                  <a:srgbClr val="000066"/>
                </a:solidFill>
                <a:latin typeface="华文新魏" pitchFamily="2" charset="-122"/>
                <a:ea typeface="华文新魏" pitchFamily="2" charset="-122"/>
              </a:rPr>
              <a:t> </a:t>
            </a:r>
            <a:r>
              <a:rPr lang="en-US" altLang="ZH-CN" sz="2400" b="1" dirty="0">
                <a:solidFill>
                  <a:srgbClr val="000066"/>
                </a:solidFill>
                <a:latin typeface="华文新魏" pitchFamily="2" charset="-122"/>
                <a:ea typeface="华文新魏" pitchFamily="2" charset="-122"/>
              </a:rPr>
              <a:t>divots </a:t>
            </a:r>
            <a:r>
              <a:rPr lang="en-US" altLang="zh-CN" sz="2400" b="1" dirty="0">
                <a:solidFill>
                  <a:srgbClr val="000066"/>
                </a:solidFill>
                <a:latin typeface="华文新魏" pitchFamily="2" charset="-122"/>
                <a:ea typeface="华文新魏" pitchFamily="2" charset="-122"/>
              </a:rPr>
              <a:t>and </a:t>
            </a:r>
            <a:r>
              <a:rPr lang="en-US" altLang="ZH-CN" sz="2400" b="1" dirty="0">
                <a:solidFill>
                  <a:srgbClr val="000066"/>
                </a:solidFill>
                <a:latin typeface="华文新魏" pitchFamily="2" charset="-122"/>
                <a:ea typeface="华文新魏" pitchFamily="2" charset="-122"/>
              </a:rPr>
              <a:t>repairing </a:t>
            </a:r>
            <a:r>
              <a:rPr lang="en-US" altLang="zh-CN" sz="2400" b="1" dirty="0">
                <a:solidFill>
                  <a:srgbClr val="000066"/>
                </a:solidFill>
                <a:latin typeface="华文新魏" pitchFamily="2" charset="-122"/>
                <a:ea typeface="华文新魏" pitchFamily="2" charset="-122"/>
              </a:rPr>
              <a:t>ball </a:t>
            </a:r>
            <a:r>
              <a:rPr lang="en-US" altLang="ZH-CN" sz="2400" b="1" dirty="0">
                <a:solidFill>
                  <a:srgbClr val="000066"/>
                </a:solidFill>
                <a:latin typeface="华文新魏" pitchFamily="2" charset="-122"/>
                <a:ea typeface="华文新魏" pitchFamily="2" charset="-122"/>
              </a:rPr>
              <a:t>marks </a:t>
            </a:r>
            <a:r>
              <a:rPr lang="en-US" altLang="zh-CN" sz="2400" b="1" dirty="0">
                <a:solidFill>
                  <a:srgbClr val="000066"/>
                </a:solidFill>
                <a:latin typeface="华文新魏" pitchFamily="2" charset="-122"/>
                <a:ea typeface="华文新魏" pitchFamily="2" charset="-122"/>
              </a:rPr>
              <a:t>on </a:t>
            </a:r>
            <a:r>
              <a:rPr lang="en-US" altLang="ZH-CN" sz="2400" b="1" dirty="0">
                <a:solidFill>
                  <a:srgbClr val="000066"/>
                </a:solidFill>
                <a:latin typeface="华文新魏" pitchFamily="2" charset="-122"/>
                <a:ea typeface="华文新魏" pitchFamily="2" charset="-122"/>
              </a:rPr>
              <a:t>the </a:t>
            </a:r>
            <a:r>
              <a:rPr lang="en-US" altLang="zh-CN" sz="2400" b="1" dirty="0">
                <a:solidFill>
                  <a:srgbClr val="000066"/>
                </a:solidFill>
                <a:latin typeface="华文新魏" pitchFamily="2" charset="-122"/>
                <a:ea typeface="华文新魏" pitchFamily="2" charset="-122"/>
              </a:rPr>
              <a:t>green</a:t>
            </a:r>
            <a:r>
              <a:rPr lang="en-US" altLang="ZH-CN" sz="2400" b="1" dirty="0">
                <a:solidFill>
                  <a:srgbClr val="000066"/>
                </a:solidFill>
                <a:latin typeface="华文新魏" pitchFamily="2" charset="-122"/>
                <a:ea typeface="华文新魏" pitchFamily="2" charset="-122"/>
              </a:rPr>
              <a:t>.</a:t>
            </a: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Char char="|"/>
              <a:defRPr/>
            </a:pPr>
            <a:endParaRPr lang="en-US" altLang="ZH-CN" sz="2400" b="1" dirty="0">
              <a:solidFill>
                <a:srgbClr val="000066"/>
              </a:solidFill>
              <a:latin typeface="华文新魏" pitchFamily="2" charset="-122"/>
              <a:ea typeface="华文新魏" pitchFamily="2" charset="-122"/>
            </a:endParaRPr>
          </a:p>
          <a:p>
            <a:pPr eaLnBrk="1" hangingPunct="1">
              <a:lnSpc>
                <a:spcPct val="90000"/>
              </a:lnSpc>
              <a:buFont typeface="Wingdings" panose="05000000000000000000" pitchFamily="2" charset="2"/>
              <a:buNone/>
              <a:defRPr/>
            </a:pPr>
            <a:r>
              <a:rPr lang="zh-CN" altLang="en-US" sz="2400" b="1" dirty="0">
                <a:ea typeface="+mn-ea"/>
              </a:rPr>
              <a:t>           </a:t>
            </a:r>
          </a:p>
        </p:txBody>
      </p:sp>
      <p:sp>
        <p:nvSpPr>
          <p:cNvPr id="4" name="Rectangle 2"/>
          <p:cNvSpPr>
            <a:spLocks noGrp="1" noChangeArrowheads="1"/>
          </p:cNvSpPr>
          <p:nvPr>
            <p:ph type="title"/>
          </p:nvPr>
        </p:nvSpPr>
        <p:spPr>
          <a:xfrm>
            <a:off x="685800" y="228600"/>
            <a:ext cx="1365250" cy="6008688"/>
          </a:xfrm>
        </p:spPr>
        <p:txBody>
          <a:bodyPr vert="eaVert"/>
          <a:lstStyle/>
          <a:p>
            <a:pPr eaLnBrk="1" hangingPunct="1">
              <a:defRPr/>
            </a:pPr>
            <a:r>
              <a:rPr lang="en-US" altLang="zh-CN" b="1" dirty="0"/>
              <a:t>Golf Etiquette</a:t>
            </a:r>
          </a:p>
        </p:txBody>
      </p:sp>
    </p:spTree>
    <p:extLst>
      <p:ext uri="{BB962C8B-B14F-4D97-AF65-F5344CB8AC3E}">
        <p14:creationId xmlns:p14="http://schemas.microsoft.com/office/powerpoint/2010/main" val="665353747"/>
      </p:ext>
    </p:extLst>
  </p:cSld>
  <p:clrMapOvr>
    <a:masterClrMapping/>
  </p:clrMapOvr>
  <p:transition spd="slow">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838200" y="381000"/>
            <a:ext cx="762000" cy="5711825"/>
          </a:xfrm>
        </p:spPr>
        <p:txBody>
          <a:bodyPr vert="eaVert" anchor="b"/>
          <a:lstStyle/>
          <a:p>
            <a:pPr eaLnBrk="1" hangingPunct="1">
              <a:defRPr/>
            </a:pPr>
            <a:r>
              <a:rPr lang="en-US" altLang="zh-CN" b="1" dirty="0"/>
              <a:t>Before Your Round</a:t>
            </a:r>
          </a:p>
        </p:txBody>
      </p:sp>
      <p:sp>
        <p:nvSpPr>
          <p:cNvPr id="6147" name="Rectangle 3"/>
          <p:cNvSpPr>
            <a:spLocks noGrp="1" noChangeArrowheads="1"/>
          </p:cNvSpPr>
          <p:nvPr>
            <p:ph type="body" idx="1"/>
          </p:nvPr>
        </p:nvSpPr>
        <p:spPr>
          <a:xfrm>
            <a:off x="2667000" y="260350"/>
            <a:ext cx="5867400" cy="6216650"/>
          </a:xfrm>
        </p:spPr>
        <p:txBody>
          <a:bodyPr/>
          <a:lstStyle/>
          <a:p>
            <a:pPr marL="0" indent="0" eaLnBrk="1" hangingPunct="1">
              <a:buFont typeface="Wingdings" charset="2"/>
              <a:buNone/>
            </a:pPr>
            <a:endParaRPr lang="en-US" altLang="zh-CN" b="1" dirty="0">
              <a:ea typeface="宋体" charset="0"/>
            </a:endParaRPr>
          </a:p>
          <a:p>
            <a:pPr marL="0" indent="0" eaLnBrk="1" hangingPunct="1"/>
            <a:r>
              <a:rPr lang="en-US" altLang="ZH-CN" sz="2400" b="1" dirty="0">
                <a:ea typeface="宋体" charset="0"/>
              </a:rPr>
              <a:t>Read </a:t>
            </a:r>
            <a:r>
              <a:rPr lang="en-US" altLang="zh-CN" sz="2400" b="1" dirty="0">
                <a:ea typeface="宋体" charset="0"/>
              </a:rPr>
              <a:t>the Local rules on the </a:t>
            </a:r>
            <a:r>
              <a:rPr lang="en-US" altLang="ZH-CN" sz="2400" b="1" dirty="0">
                <a:ea typeface="宋体" charset="0"/>
              </a:rPr>
              <a:t>scorecard </a:t>
            </a:r>
            <a:r>
              <a:rPr lang="en-US" altLang="zh-CN" sz="2400" b="1" dirty="0">
                <a:ea typeface="宋体" charset="0"/>
              </a:rPr>
              <a:t>and the notice board.</a:t>
            </a:r>
          </a:p>
          <a:p>
            <a:pPr marL="0" indent="0" eaLnBrk="1" hangingPunct="1"/>
            <a:r>
              <a:rPr lang="en-US" altLang="ZH-CN" sz="2400" b="1" dirty="0">
                <a:ea typeface="宋体" charset="0"/>
              </a:rPr>
              <a:t>Put </a:t>
            </a:r>
            <a:r>
              <a:rPr lang="en-US" altLang="zh-CN" sz="2400" b="1" dirty="0">
                <a:ea typeface="宋体" charset="0"/>
              </a:rPr>
              <a:t>the </a:t>
            </a:r>
            <a:r>
              <a:rPr lang="en-US" altLang="ZH-CN" sz="2400" b="1" dirty="0">
                <a:ea typeface="宋体" charset="0"/>
              </a:rPr>
              <a:t>identification mark </a:t>
            </a:r>
            <a:r>
              <a:rPr lang="en-US" altLang="zh-CN" sz="2400" b="1" dirty="0">
                <a:ea typeface="宋体" charset="0"/>
              </a:rPr>
              <a:t>on your </a:t>
            </a:r>
            <a:r>
              <a:rPr lang="en-US" altLang="ZH-CN" sz="2400" b="1" dirty="0">
                <a:ea typeface="宋体" charset="0"/>
              </a:rPr>
              <a:t>ball</a:t>
            </a:r>
            <a:r>
              <a:rPr lang="en-US" altLang="zh-CN" sz="2400" b="1" dirty="0">
                <a:ea typeface="宋体" charset="0"/>
              </a:rPr>
              <a:t>;</a:t>
            </a:r>
            <a:r>
              <a:rPr lang="en-US" altLang="ZH-CN" sz="2400" b="1" dirty="0">
                <a:ea typeface="宋体" charset="0"/>
              </a:rPr>
              <a:t> </a:t>
            </a:r>
            <a:r>
              <a:rPr lang="en-US" altLang="zh-CN" sz="2400" b="1" dirty="0">
                <a:ea typeface="宋体" charset="0"/>
              </a:rPr>
              <a:t>many</a:t>
            </a:r>
            <a:r>
              <a:rPr lang="en-US" altLang="ZH-CN" sz="2400" b="1" dirty="0">
                <a:ea typeface="宋体" charset="0"/>
              </a:rPr>
              <a:t> </a:t>
            </a:r>
            <a:r>
              <a:rPr lang="en-US" altLang="zh-CN" sz="2400" b="1" dirty="0">
                <a:ea typeface="宋体" charset="0"/>
              </a:rPr>
              <a:t>golfers </a:t>
            </a:r>
            <a:r>
              <a:rPr lang="en-US" altLang="ZH-CN" sz="2400" b="1" dirty="0">
                <a:ea typeface="宋体" charset="0"/>
              </a:rPr>
              <a:t>play </a:t>
            </a:r>
            <a:r>
              <a:rPr lang="en-US" altLang="zh-CN" sz="2400" b="1" dirty="0">
                <a:ea typeface="宋体" charset="0"/>
              </a:rPr>
              <a:t>the </a:t>
            </a:r>
            <a:r>
              <a:rPr lang="en-US" altLang="ZH-CN" sz="2400" b="1" dirty="0">
                <a:ea typeface="宋体" charset="0"/>
              </a:rPr>
              <a:t>same </a:t>
            </a:r>
            <a:r>
              <a:rPr lang="en-US" altLang="zh-CN" sz="2400" b="1" dirty="0">
                <a:ea typeface="宋体" charset="0"/>
              </a:rPr>
              <a:t>brand </a:t>
            </a:r>
            <a:r>
              <a:rPr lang="en-US" altLang="ZH-CN" sz="2400" b="1" dirty="0">
                <a:ea typeface="宋体" charset="0"/>
              </a:rPr>
              <a:t>of </a:t>
            </a:r>
            <a:r>
              <a:rPr lang="en-US" altLang="zh-CN" sz="2400" b="1" dirty="0">
                <a:ea typeface="宋体" charset="0"/>
              </a:rPr>
              <a:t>ball</a:t>
            </a:r>
            <a:r>
              <a:rPr lang="en-US" altLang="ZH-CN" sz="2400" b="1" dirty="0">
                <a:ea typeface="宋体" charset="0"/>
              </a:rPr>
              <a:t> </a:t>
            </a:r>
            <a:r>
              <a:rPr lang="en-US" altLang="zh-CN" sz="2400" b="1" dirty="0">
                <a:ea typeface="宋体" charset="0"/>
              </a:rPr>
              <a:t>and </a:t>
            </a:r>
            <a:r>
              <a:rPr lang="en-US" altLang="ZH-CN" sz="2400" b="1" dirty="0">
                <a:ea typeface="宋体" charset="0"/>
              </a:rPr>
              <a:t>if </a:t>
            </a:r>
            <a:r>
              <a:rPr lang="en-US" altLang="zh-CN" sz="2400" b="1" dirty="0">
                <a:ea typeface="宋体" charset="0"/>
              </a:rPr>
              <a:t>you </a:t>
            </a:r>
            <a:r>
              <a:rPr lang="en-US" altLang="ZH-CN" sz="2400" b="1" dirty="0">
                <a:ea typeface="宋体" charset="0"/>
              </a:rPr>
              <a:t>can't</a:t>
            </a:r>
            <a:r>
              <a:rPr lang="en-US" altLang="zh-CN" sz="2400" b="1" dirty="0">
                <a:ea typeface="宋体" charset="0"/>
              </a:rPr>
              <a:t> </a:t>
            </a:r>
            <a:r>
              <a:rPr lang="en-US" altLang="ZH-CN" sz="2400" b="1" dirty="0">
                <a:ea typeface="宋体" charset="0"/>
              </a:rPr>
              <a:t>identify </a:t>
            </a:r>
            <a:r>
              <a:rPr lang="en-US" altLang="zh-CN" sz="2400" b="1" dirty="0">
                <a:ea typeface="宋体" charset="0"/>
              </a:rPr>
              <a:t>your </a:t>
            </a:r>
            <a:r>
              <a:rPr lang="en-US" altLang="ZH-CN" sz="2400" b="1" dirty="0">
                <a:ea typeface="宋体" charset="0"/>
              </a:rPr>
              <a:t>ball</a:t>
            </a:r>
            <a:r>
              <a:rPr lang="en-US" altLang="zh-CN" sz="2400" b="1" dirty="0">
                <a:ea typeface="宋体" charset="0"/>
              </a:rPr>
              <a:t>, </a:t>
            </a:r>
            <a:r>
              <a:rPr lang="en-US" altLang="ZH-CN" sz="2400" b="1" dirty="0">
                <a:ea typeface="宋体" charset="0"/>
              </a:rPr>
              <a:t>it is </a:t>
            </a:r>
            <a:r>
              <a:rPr lang="en-US" altLang="zh-CN" sz="2400" b="1" dirty="0">
                <a:ea typeface="宋体" charset="0"/>
              </a:rPr>
              <a:t>considered lost</a:t>
            </a:r>
            <a:r>
              <a:rPr lang="en-US" altLang="ZH-CN" sz="2400" b="1" dirty="0">
                <a:ea typeface="宋体" charset="0"/>
              </a:rPr>
              <a:t>.</a:t>
            </a:r>
            <a:endParaRPr lang="en-US" altLang="zh-CN" sz="2400" b="1" dirty="0">
              <a:ea typeface="宋体" charset="0"/>
            </a:endParaRPr>
          </a:p>
          <a:p>
            <a:pPr marL="0" indent="0" eaLnBrk="1" hangingPunct="1"/>
            <a:r>
              <a:rPr lang="en-US" altLang="ZH-CN" sz="2400" b="1" dirty="0">
                <a:ea typeface="宋体" charset="0"/>
              </a:rPr>
              <a:t>Count</a:t>
            </a:r>
            <a:r>
              <a:rPr lang="en-US" altLang="zh-CN" sz="2400" b="1" dirty="0">
                <a:ea typeface="宋体" charset="0"/>
              </a:rPr>
              <a:t> </a:t>
            </a:r>
            <a:r>
              <a:rPr lang="en-US" altLang="ZH-CN" sz="2400" b="1" dirty="0">
                <a:ea typeface="宋体" charset="0"/>
              </a:rPr>
              <a:t>your </a:t>
            </a:r>
            <a:r>
              <a:rPr lang="en-US" altLang="zh-CN" sz="2400" b="1" dirty="0">
                <a:ea typeface="宋体" charset="0"/>
              </a:rPr>
              <a:t>clubs</a:t>
            </a:r>
            <a:r>
              <a:rPr lang="en-US" altLang="ZH-CN" sz="2400" b="1" dirty="0">
                <a:ea typeface="宋体" charset="0"/>
              </a:rPr>
              <a:t>;</a:t>
            </a:r>
            <a:r>
              <a:rPr lang="en-US" altLang="zh-CN" sz="2400" b="1" dirty="0">
                <a:ea typeface="宋体" charset="0"/>
              </a:rPr>
              <a:t> </a:t>
            </a:r>
            <a:r>
              <a:rPr lang="en-US" altLang="ZH-CN" sz="2400" b="1" dirty="0">
                <a:ea typeface="宋体" charset="0"/>
              </a:rPr>
              <a:t>you </a:t>
            </a:r>
            <a:r>
              <a:rPr lang="en-US" altLang="zh-CN" sz="2400" b="1" dirty="0">
                <a:ea typeface="宋体" charset="0"/>
              </a:rPr>
              <a:t>are </a:t>
            </a:r>
            <a:r>
              <a:rPr lang="en-US" altLang="ZH-CN" sz="2400" b="1" dirty="0">
                <a:ea typeface="宋体" charset="0"/>
              </a:rPr>
              <a:t>allowed </a:t>
            </a:r>
            <a:r>
              <a:rPr lang="en-US" altLang="zh-CN" sz="2400" b="1" dirty="0">
                <a:ea typeface="宋体" charset="0"/>
              </a:rPr>
              <a:t>a </a:t>
            </a:r>
            <a:r>
              <a:rPr lang="en-US" altLang="ZH-CN" sz="2400" b="1" dirty="0">
                <a:ea typeface="宋体" charset="0"/>
              </a:rPr>
              <a:t>maximum </a:t>
            </a:r>
            <a:r>
              <a:rPr lang="en-US" altLang="zh-CN" sz="2400" b="1" dirty="0">
                <a:ea typeface="宋体" charset="0"/>
              </a:rPr>
              <a:t>of </a:t>
            </a:r>
            <a:r>
              <a:rPr lang="en-US" altLang="ZH-CN" sz="2400" b="1" dirty="0">
                <a:ea typeface="宋体" charset="0"/>
              </a:rPr>
              <a:t>14 </a:t>
            </a:r>
            <a:r>
              <a:rPr lang="en-US" altLang="zh-CN" sz="2400" b="1" dirty="0">
                <a:ea typeface="宋体" charset="0"/>
              </a:rPr>
              <a:t>clubs</a:t>
            </a:r>
            <a:r>
              <a:rPr lang="en-US" altLang="ZH-CN" sz="2400" b="1" dirty="0">
                <a:ea typeface="宋体" charset="0"/>
              </a:rPr>
              <a:t>.</a:t>
            </a:r>
          </a:p>
          <a:p>
            <a:pPr marL="0" indent="0" eaLnBrk="1" hangingPunct="1"/>
            <a:endParaRPr lang="en-US" altLang="ZH-CN" sz="2400" b="1" dirty="0">
              <a:ea typeface="宋体" charset="0"/>
            </a:endParaRPr>
          </a:p>
        </p:txBody>
      </p:sp>
    </p:spTree>
  </p:cSld>
  <p:clrMapOvr>
    <a:masterClrMapping/>
  </p:clrMapOvr>
  <p:transition spd="slow">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vert="eaVert"/>
          <a:lstStyle/>
          <a:p>
            <a:pPr eaLnBrk="1" hangingPunct="1">
              <a:defRPr/>
            </a:pPr>
            <a:r>
              <a:rPr lang="en-US" altLang="zh-CN" sz="3600" b="1" dirty="0"/>
              <a:t>During the Round</a:t>
            </a:r>
          </a:p>
        </p:txBody>
      </p:sp>
      <p:sp>
        <p:nvSpPr>
          <p:cNvPr id="8195" name="Rectangle 3"/>
          <p:cNvSpPr>
            <a:spLocks noGrp="1" noChangeArrowheads="1"/>
          </p:cNvSpPr>
          <p:nvPr>
            <p:ph type="body" idx="1"/>
          </p:nvPr>
        </p:nvSpPr>
        <p:spPr>
          <a:xfrm>
            <a:off x="2590800" y="260350"/>
            <a:ext cx="6477000" cy="6096000"/>
          </a:xfrm>
        </p:spPr>
        <p:txBody>
          <a:bodyPr/>
          <a:lstStyle/>
          <a:p>
            <a:pPr marL="0" indent="0" eaLnBrk="1" hangingPunct="1">
              <a:buFont typeface="Wingdings" panose="05000000000000000000" pitchFamily="2" charset="2"/>
              <a:buNone/>
              <a:defRPr/>
            </a:pPr>
            <a:endParaRPr lang="en-US" altLang="zh-CN" sz="2400" b="1" dirty="0"/>
          </a:p>
          <a:p>
            <a:pPr eaLnBrk="1" hangingPunct="1">
              <a:buFont typeface="Wingdings" panose="05000000000000000000" pitchFamily="2" charset="2"/>
              <a:buChar char="|"/>
              <a:defRPr/>
            </a:pPr>
            <a:r>
              <a:rPr lang="en-US" altLang="ZH-CN" sz="2300" b="1" dirty="0"/>
              <a:t>Don't </a:t>
            </a:r>
            <a:r>
              <a:rPr lang="en-US" altLang="zh-CN" sz="2300" b="1" dirty="0"/>
              <a:t>ask for </a:t>
            </a:r>
            <a:r>
              <a:rPr lang="en-US" altLang="ZH-CN" sz="2300" b="1" dirty="0"/>
              <a:t>advice</a:t>
            </a:r>
            <a:r>
              <a:rPr lang="en-US" altLang="zh-CN" sz="2300" b="1" dirty="0"/>
              <a:t> </a:t>
            </a:r>
            <a:r>
              <a:rPr lang="en-US" altLang="ZH-CN" sz="2300" b="1" dirty="0"/>
              <a:t>from </a:t>
            </a:r>
            <a:r>
              <a:rPr lang="en-US" altLang="zh-CN" sz="2300" b="1" dirty="0"/>
              <a:t>anyone </a:t>
            </a:r>
            <a:r>
              <a:rPr lang="en-US" altLang="ZH-CN" sz="2300" b="1" dirty="0"/>
              <a:t>except </a:t>
            </a:r>
            <a:r>
              <a:rPr lang="en-US" altLang="zh-CN" sz="2300" b="1" dirty="0"/>
              <a:t>your </a:t>
            </a:r>
            <a:r>
              <a:rPr lang="en-US" altLang="ZH-CN" sz="2300" b="1" dirty="0"/>
              <a:t>partner</a:t>
            </a:r>
            <a:r>
              <a:rPr lang="en-US" altLang="zh-CN" sz="2300" b="1" dirty="0"/>
              <a:t> </a:t>
            </a:r>
            <a:r>
              <a:rPr lang="en-US" altLang="ZH-CN" sz="2300" b="1" dirty="0"/>
              <a:t>(</a:t>
            </a:r>
            <a:r>
              <a:rPr lang="en-US" altLang="ZH-CN" sz="2300" b="1" dirty="0" err="1"/>
              <a:t>i.e.</a:t>
            </a:r>
            <a:r>
              <a:rPr lang="en-US" altLang="ZH-CN" sz="2300" b="1" dirty="0"/>
              <a:t>, </a:t>
            </a:r>
            <a:r>
              <a:rPr lang="en-US" altLang="zh-CN" sz="2300" b="1" dirty="0"/>
              <a:t>a </a:t>
            </a:r>
            <a:r>
              <a:rPr lang="en-US" altLang="ZH-CN" sz="2300" b="1" dirty="0"/>
              <a:t>player </a:t>
            </a:r>
            <a:r>
              <a:rPr lang="en-US" altLang="zh-CN" sz="2300" b="1" dirty="0"/>
              <a:t>on </a:t>
            </a:r>
            <a:r>
              <a:rPr lang="en-US" altLang="ZH-CN" sz="2300" b="1" dirty="0"/>
              <a:t>your</a:t>
            </a:r>
            <a:r>
              <a:rPr lang="en-US" altLang="zh-CN" sz="2300" b="1" dirty="0"/>
              <a:t> </a:t>
            </a:r>
            <a:r>
              <a:rPr lang="en-US" altLang="ZH-CN" sz="2300" b="1" dirty="0"/>
              <a:t>side</a:t>
            </a:r>
            <a:r>
              <a:rPr lang="en-US" altLang="zh-CN" sz="2300" b="1" dirty="0"/>
              <a:t>)</a:t>
            </a:r>
            <a:r>
              <a:rPr lang="en-US" altLang="ZH-CN" sz="2300" b="1" dirty="0"/>
              <a:t> </a:t>
            </a:r>
            <a:r>
              <a:rPr lang="en-US" altLang="zh-CN" sz="2300" b="1" dirty="0"/>
              <a:t>or </a:t>
            </a:r>
            <a:r>
              <a:rPr lang="en-US" altLang="ZH-CN" sz="2300" b="1" dirty="0"/>
              <a:t>your </a:t>
            </a:r>
            <a:r>
              <a:rPr lang="en-US" altLang="zh-CN" sz="2300" b="1" dirty="0"/>
              <a:t>caddies</a:t>
            </a:r>
            <a:r>
              <a:rPr lang="en-US" altLang="ZH-CN" sz="2300" b="1" dirty="0"/>
              <a:t>;</a:t>
            </a:r>
            <a:r>
              <a:rPr lang="en-US" altLang="zh-CN" sz="2300" b="1" dirty="0"/>
              <a:t> </a:t>
            </a:r>
            <a:r>
              <a:rPr lang="en-US" altLang="ZH-CN" sz="2300" b="1" dirty="0"/>
              <a:t>don't </a:t>
            </a:r>
            <a:r>
              <a:rPr lang="en-US" altLang="zh-CN" sz="2300" b="1" dirty="0"/>
              <a:t>give </a:t>
            </a:r>
            <a:r>
              <a:rPr lang="en-US" altLang="ZH-CN" sz="2300" b="1" dirty="0"/>
              <a:t>advice</a:t>
            </a:r>
            <a:r>
              <a:rPr lang="en-US" altLang="zh-CN" sz="2300" b="1" dirty="0"/>
              <a:t> </a:t>
            </a:r>
            <a:r>
              <a:rPr lang="en-US" altLang="ZH-CN" sz="2300" b="1" dirty="0"/>
              <a:t>to </a:t>
            </a:r>
            <a:r>
              <a:rPr lang="en-US" altLang="zh-CN" sz="2300" b="1" dirty="0"/>
              <a:t>anyone </a:t>
            </a:r>
            <a:r>
              <a:rPr lang="en-US" altLang="ZH-CN" sz="2300" b="1" dirty="0"/>
              <a:t>except </a:t>
            </a:r>
            <a:r>
              <a:rPr lang="en-US" altLang="zh-CN" sz="2300" b="1" dirty="0"/>
              <a:t>your </a:t>
            </a:r>
            <a:r>
              <a:rPr lang="en-US" altLang="ZH-CN" sz="2300" b="1" dirty="0"/>
              <a:t>partners</a:t>
            </a:r>
            <a:r>
              <a:rPr lang="en-US" altLang="zh-CN" sz="2300" b="1" dirty="0"/>
              <a:t>,</a:t>
            </a:r>
            <a:r>
              <a:rPr lang="en-US" altLang="ZH-CN" sz="2300" b="1" dirty="0"/>
              <a:t> </a:t>
            </a:r>
            <a:r>
              <a:rPr lang="en-US" altLang="zh-CN" sz="2300" b="1" dirty="0"/>
              <a:t>you </a:t>
            </a:r>
            <a:r>
              <a:rPr lang="en-US" altLang="ZH-CN" sz="2300" b="1" dirty="0"/>
              <a:t>may </a:t>
            </a:r>
            <a:r>
              <a:rPr lang="en-US" altLang="zh-CN" sz="2300" b="1" dirty="0"/>
              <a:t>ask</a:t>
            </a:r>
            <a:r>
              <a:rPr lang="en-US" altLang="ZH-CN" sz="2300" b="1" dirty="0"/>
              <a:t> </a:t>
            </a:r>
            <a:r>
              <a:rPr lang="en-US" altLang="zh-CN" sz="2300" b="1" dirty="0"/>
              <a:t>for </a:t>
            </a:r>
            <a:r>
              <a:rPr lang="en-US" altLang="ZH-CN" sz="2300" b="1" dirty="0"/>
              <a:t>information on the </a:t>
            </a:r>
            <a:r>
              <a:rPr lang="en-US" altLang="zh-CN" sz="2300" b="1" dirty="0"/>
              <a:t>Rules</a:t>
            </a:r>
            <a:r>
              <a:rPr lang="en-US" altLang="ZH-CN" sz="2300" b="1" dirty="0"/>
              <a:t>, </a:t>
            </a:r>
            <a:r>
              <a:rPr lang="en-US" altLang="zh-CN" sz="2300" b="1" dirty="0"/>
              <a:t>distances</a:t>
            </a:r>
            <a:r>
              <a:rPr lang="en-US" altLang="ZH-CN" sz="2300" b="1" dirty="0"/>
              <a:t> </a:t>
            </a:r>
            <a:r>
              <a:rPr lang="en-US" altLang="zh-CN" sz="2300" b="1" dirty="0"/>
              <a:t>and </a:t>
            </a:r>
            <a:r>
              <a:rPr lang="en-US" altLang="ZH-CN" sz="2300" b="1" dirty="0"/>
              <a:t>position </a:t>
            </a:r>
            <a:r>
              <a:rPr lang="en-US" altLang="zh-CN" sz="2300" b="1" dirty="0"/>
              <a:t>of </a:t>
            </a:r>
            <a:r>
              <a:rPr lang="en-US" altLang="ZH-CN" sz="2300" b="1" dirty="0"/>
              <a:t>hazards</a:t>
            </a:r>
            <a:r>
              <a:rPr lang="en-US" altLang="zh-CN" sz="2300" b="1" dirty="0"/>
              <a:t>, </a:t>
            </a:r>
            <a:r>
              <a:rPr lang="en-US" altLang="ZH-CN" sz="2300" b="1" dirty="0"/>
              <a:t>the </a:t>
            </a:r>
            <a:r>
              <a:rPr lang="en-US" altLang="zh-CN" sz="2300" b="1" dirty="0"/>
              <a:t>flagstick</a:t>
            </a:r>
            <a:r>
              <a:rPr lang="en-US" altLang="ZH-CN" sz="2300" b="1" dirty="0"/>
              <a:t>,</a:t>
            </a:r>
            <a:r>
              <a:rPr lang="en-US" altLang="zh-CN" sz="2300" b="1" dirty="0"/>
              <a:t> </a:t>
            </a:r>
            <a:r>
              <a:rPr lang="en-US" altLang="ZH-CN" sz="2300" b="1" dirty="0"/>
              <a:t>etc</a:t>
            </a:r>
            <a:r>
              <a:rPr lang="en-US" altLang="zh-CN" sz="2300" b="1" dirty="0"/>
              <a:t>.</a:t>
            </a:r>
          </a:p>
          <a:p>
            <a:pPr eaLnBrk="1" hangingPunct="1">
              <a:buFont typeface="Wingdings" panose="05000000000000000000" pitchFamily="2" charset="2"/>
              <a:buChar char="|"/>
              <a:defRPr/>
            </a:pPr>
            <a:r>
              <a:rPr lang="en-US" altLang="ZH-CN" sz="2300" b="1" dirty="0"/>
              <a:t>Don't </a:t>
            </a:r>
            <a:r>
              <a:rPr lang="en-US" altLang="zh-CN" sz="2300" b="1" dirty="0"/>
              <a:t>play any </a:t>
            </a:r>
            <a:r>
              <a:rPr lang="en-US" altLang="ZH-CN" sz="2300" b="1" dirty="0"/>
              <a:t>practice shots </a:t>
            </a:r>
            <a:r>
              <a:rPr lang="en-US" altLang="zh-CN" sz="2300" b="1" dirty="0"/>
              <a:t>during </a:t>
            </a:r>
            <a:r>
              <a:rPr lang="en-US" altLang="ZH-CN" sz="2300" b="1" dirty="0"/>
              <a:t>play of a </a:t>
            </a:r>
            <a:r>
              <a:rPr lang="en-US" altLang="zh-CN" sz="2300" b="1" dirty="0"/>
              <a:t>hole.</a:t>
            </a:r>
          </a:p>
          <a:p>
            <a:pPr eaLnBrk="1" hangingPunct="1">
              <a:buFont typeface="Wingdings" panose="05000000000000000000" pitchFamily="2" charset="2"/>
              <a:buChar char="|"/>
              <a:defRPr/>
            </a:pPr>
            <a:r>
              <a:rPr lang="en-US" altLang="ZH-CN" sz="2300" b="1" dirty="0"/>
              <a:t>Don't </a:t>
            </a:r>
            <a:r>
              <a:rPr lang="en-US" altLang="zh-CN" sz="2300" b="1" dirty="0"/>
              <a:t>use </a:t>
            </a:r>
            <a:r>
              <a:rPr lang="en-US" altLang="ZH-CN" sz="2300" b="1" dirty="0"/>
              <a:t>any </a:t>
            </a:r>
            <a:r>
              <a:rPr lang="en-US" altLang="zh-CN" sz="2300" b="1" dirty="0"/>
              <a:t>artificial</a:t>
            </a:r>
            <a:r>
              <a:rPr lang="en-US" altLang="ZH-CN" sz="2300" b="1" dirty="0"/>
              <a:t> </a:t>
            </a:r>
            <a:r>
              <a:rPr lang="en-US" altLang="zh-CN" sz="2300" b="1" dirty="0"/>
              <a:t>devices </a:t>
            </a:r>
            <a:r>
              <a:rPr lang="en-US" altLang="ZH-CN" sz="2300" b="1" dirty="0"/>
              <a:t>or </a:t>
            </a:r>
            <a:r>
              <a:rPr lang="en-US" altLang="zh-CN" sz="2300" b="1" dirty="0"/>
              <a:t>unusual</a:t>
            </a:r>
            <a:r>
              <a:rPr lang="en-US" altLang="ZH-CN" sz="2300" b="1" dirty="0"/>
              <a:t> </a:t>
            </a:r>
            <a:r>
              <a:rPr lang="en-US" altLang="zh-CN" sz="2300" b="1" dirty="0"/>
              <a:t>equipment</a:t>
            </a:r>
            <a:r>
              <a:rPr lang="en-US" altLang="ZH-CN" sz="2300" b="1" dirty="0"/>
              <a:t>, </a:t>
            </a:r>
            <a:r>
              <a:rPr lang="en-US" altLang="zh-CN" sz="2300" b="1" dirty="0"/>
              <a:t>unless </a:t>
            </a:r>
            <a:r>
              <a:rPr lang="en-US" altLang="ZH-CN" sz="2300" b="1" dirty="0"/>
              <a:t>specifically</a:t>
            </a:r>
            <a:r>
              <a:rPr lang="en-US" altLang="zh-CN" sz="2300" b="1" dirty="0"/>
              <a:t> </a:t>
            </a:r>
            <a:r>
              <a:rPr lang="en-US" altLang="ZH-CN" sz="2300" b="1" dirty="0"/>
              <a:t>authorized</a:t>
            </a:r>
            <a:r>
              <a:rPr lang="en-US" altLang="zh-CN" sz="2300" b="1" dirty="0"/>
              <a:t> </a:t>
            </a:r>
            <a:r>
              <a:rPr lang="en-US" altLang="ZH-CN" sz="2300" b="1" dirty="0"/>
              <a:t>by </a:t>
            </a:r>
            <a:r>
              <a:rPr lang="en-US" altLang="zh-CN" sz="2300" b="1" dirty="0"/>
              <a:t>Local </a:t>
            </a:r>
            <a:r>
              <a:rPr lang="en-US" altLang="ZH-CN" sz="2300" b="1" dirty="0"/>
              <a:t>Rule</a:t>
            </a:r>
            <a:r>
              <a:rPr lang="en-US" altLang="zh-CN" sz="2300" b="1" dirty="0"/>
              <a:t>.</a:t>
            </a:r>
          </a:p>
          <a:p>
            <a:pPr eaLnBrk="1" hangingPunct="1">
              <a:buFont typeface="Wingdings" panose="05000000000000000000" pitchFamily="2" charset="2"/>
              <a:buChar char="|"/>
              <a:defRPr/>
            </a:pPr>
            <a:endParaRPr lang="zh-CN" altLang="en-US" sz="2400" b="1" dirty="0"/>
          </a:p>
        </p:txBody>
      </p:sp>
    </p:spTree>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vert="eaVert"/>
          <a:lstStyle/>
          <a:p>
            <a:pPr eaLnBrk="1" hangingPunct="1">
              <a:defRPr/>
            </a:pPr>
            <a:r>
              <a:rPr lang="en-US" altLang="zh-CN" b="1" dirty="0"/>
              <a:t>After Your Round</a:t>
            </a:r>
          </a:p>
        </p:txBody>
      </p:sp>
      <p:sp>
        <p:nvSpPr>
          <p:cNvPr id="9219" name="Rectangle 3"/>
          <p:cNvSpPr>
            <a:spLocks noGrp="1" noChangeArrowheads="1"/>
          </p:cNvSpPr>
          <p:nvPr>
            <p:ph type="body" sz="half" idx="1"/>
          </p:nvPr>
        </p:nvSpPr>
        <p:spPr>
          <a:xfrm>
            <a:off x="2484438" y="381001"/>
            <a:ext cx="6551612" cy="6216650"/>
          </a:xfrm>
        </p:spPr>
        <p:txBody>
          <a:bodyPr/>
          <a:lstStyle/>
          <a:p>
            <a:pPr marL="11113" indent="-11113" algn="just" defTabSz="642938">
              <a:spcBef>
                <a:spcPts val="1050"/>
              </a:spcBef>
              <a:buFont typeface="Wingdings" panose="05000000000000000000" pitchFamily="2" charset="2"/>
              <a:buChar char="|"/>
              <a:defRPr/>
            </a:pPr>
            <a:r>
              <a:rPr lang="en-US" altLang="en-US" sz="2400" b="1" dirty="0" smtClean="0">
                <a:latin typeface="Times" panose="02020603050405020304" pitchFamily="18" charset="0"/>
                <a:cs typeface="Times" panose="02020603050405020304" pitchFamily="18" charset="0"/>
                <a:sym typeface="Times" panose="02020603050405020304" pitchFamily="18" charset="0"/>
              </a:rPr>
              <a:t>In </a:t>
            </a:r>
            <a:r>
              <a:rPr lang="en-US" altLang="en-US" sz="2400" b="1" dirty="0">
                <a:latin typeface="Times" panose="02020603050405020304" pitchFamily="18" charset="0"/>
                <a:cs typeface="Times" panose="02020603050405020304" pitchFamily="18" charset="0"/>
                <a:sym typeface="Times" panose="02020603050405020304" pitchFamily="18" charset="0"/>
              </a:rPr>
              <a:t>match play, ensure the result of the match is posted</a:t>
            </a:r>
          </a:p>
          <a:p>
            <a:pPr marL="11113" indent="-11113" algn="just" defTabSz="642938">
              <a:spcBef>
                <a:spcPts val="1050"/>
              </a:spcBef>
              <a:buFont typeface="Wingdings" panose="05000000000000000000" pitchFamily="2" charset="2"/>
              <a:buChar char="|"/>
              <a:defRPr/>
            </a:pPr>
            <a:r>
              <a:rPr lang="en-US" altLang="EN-US" sz="2400" b="1" dirty="0">
                <a:latin typeface="Times" panose="02020603050405020304" pitchFamily="18" charset="0"/>
                <a:cs typeface="Times" panose="02020603050405020304" pitchFamily="18" charset="0"/>
                <a:sym typeface="Times" panose="02020603050405020304" pitchFamily="18" charset="0"/>
              </a:rPr>
              <a:t>In stroke play, ensure that your </a:t>
            </a:r>
            <a:r>
              <a:rPr lang="en-US" altLang="EN-US" sz="2400" b="1" dirty="0" smtClean="0">
                <a:latin typeface="Times" panose="02020603050405020304" pitchFamily="18" charset="0"/>
                <a:cs typeface="Times" panose="02020603050405020304" pitchFamily="18" charset="0"/>
                <a:sym typeface="Times" panose="02020603050405020304" pitchFamily="18" charset="0"/>
              </a:rPr>
              <a:t>scorecard </a:t>
            </a:r>
            <a:r>
              <a:rPr lang="en-US" altLang="EN-US" sz="2400" b="1" dirty="0">
                <a:latin typeface="Times" panose="02020603050405020304" pitchFamily="18" charset="0"/>
                <a:cs typeface="Times" panose="02020603050405020304" pitchFamily="18" charset="0"/>
                <a:sym typeface="Times" panose="02020603050405020304" pitchFamily="18" charset="0"/>
              </a:rPr>
              <a:t>is completed properly (including being signed by you and your marker) and return to the committee as soon as possible</a:t>
            </a:r>
            <a:r>
              <a:rPr lang="en-US" altLang="EN-US" sz="2400" b="1" dirty="0" smtClean="0">
                <a:latin typeface="Times" panose="02020603050405020304" pitchFamily="18" charset="0"/>
                <a:cs typeface="Times" panose="02020603050405020304" pitchFamily="18" charset="0"/>
                <a:sym typeface="Times" panose="02020603050405020304" pitchFamily="18" charset="0"/>
              </a:rPr>
              <a:t>.</a:t>
            </a:r>
          </a:p>
          <a:p>
            <a:pPr marL="11113" indent="-11113" algn="just" defTabSz="642938">
              <a:spcBef>
                <a:spcPts val="1050"/>
              </a:spcBef>
              <a:buFont typeface="Wingdings" panose="05000000000000000000" pitchFamily="2" charset="2"/>
              <a:buChar char="|"/>
              <a:defRPr/>
            </a:pPr>
            <a:r>
              <a:rPr lang="en-US" altLang="EN-US" sz="2400" b="1" dirty="0" smtClean="0">
                <a:latin typeface="Times" panose="02020603050405020304" pitchFamily="18" charset="0"/>
                <a:cs typeface="Times" panose="02020603050405020304" pitchFamily="18" charset="0"/>
                <a:sym typeface="Times" panose="02020603050405020304" pitchFamily="18" charset="0"/>
              </a:rPr>
              <a:t>For amateurs,  please be sure to post your scores on your club website or GHIN website to ensure the accuracy of your handicap index.</a:t>
            </a:r>
          </a:p>
          <a:p>
            <a:pPr marL="0" indent="0" algn="just" defTabSz="642938">
              <a:spcBef>
                <a:spcPts val="1050"/>
              </a:spcBef>
              <a:buNone/>
              <a:defRPr/>
            </a:pPr>
            <a:endParaRPr lang="en-US" altLang="EN-US" sz="2400" b="1" dirty="0" smtClean="0">
              <a:latin typeface="Times" panose="02020603050405020304" pitchFamily="18" charset="0"/>
              <a:cs typeface="Times" panose="02020603050405020304" pitchFamily="18" charset="0"/>
              <a:sym typeface="Times" panose="02020603050405020304" pitchFamily="18" charset="0"/>
            </a:endParaRPr>
          </a:p>
          <a:p>
            <a:pPr marL="0" indent="0" algn="just" defTabSz="642938">
              <a:spcBef>
                <a:spcPts val="1050"/>
              </a:spcBef>
              <a:buNone/>
              <a:defRPr/>
            </a:pPr>
            <a:endParaRPr lang="en-US" altLang="EN-US" sz="2400" b="1" dirty="0">
              <a:latin typeface="Times" panose="02020603050405020304" pitchFamily="18" charset="0"/>
              <a:cs typeface="Times" panose="02020603050405020304" pitchFamily="18" charset="0"/>
              <a:sym typeface="Times" panose="02020603050405020304" pitchFamily="18" charset="0"/>
            </a:endParaRPr>
          </a:p>
          <a:p>
            <a:pPr marL="0" indent="0" algn="just" defTabSz="642938">
              <a:spcBef>
                <a:spcPts val="1050"/>
              </a:spcBef>
              <a:buNone/>
              <a:defRPr/>
            </a:pPr>
            <a:endParaRPr lang="en-US" altLang="EN-US" sz="2400" b="1" dirty="0">
              <a:latin typeface="Times" panose="02020603050405020304" pitchFamily="18" charset="0"/>
              <a:cs typeface="Times" panose="02020603050405020304" pitchFamily="18" charset="0"/>
              <a:sym typeface="Times" panose="02020603050405020304" pitchFamily="18" charset="0"/>
            </a:endParaRPr>
          </a:p>
          <a:p>
            <a:pPr marL="0" indent="0" algn="just" defTabSz="642938">
              <a:spcBef>
                <a:spcPts val="1050"/>
              </a:spcBef>
              <a:buNone/>
              <a:defRPr/>
            </a:pPr>
            <a:r>
              <a:rPr lang="en-US" altLang="EN-US" sz="1600" b="1" dirty="0" smtClean="0">
                <a:latin typeface="Times" panose="02020603050405020304" pitchFamily="18" charset="0"/>
                <a:cs typeface="Times" panose="02020603050405020304" pitchFamily="18" charset="0"/>
                <a:sym typeface="Times" panose="02020603050405020304" pitchFamily="18" charset="0"/>
              </a:rPr>
              <a:t>Note: For 808 members, please be sure to post your score on post score page to keep your handicap index accurate. This is very important to calculate the net score in future competitions.</a:t>
            </a:r>
          </a:p>
        </p:txBody>
      </p:sp>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p:txBody>
          <a:bodyPr/>
          <a:lstStyle/>
          <a:p>
            <a:pPr marL="0" indent="0" algn="ctr">
              <a:buNone/>
            </a:pPr>
            <a:r>
              <a:rPr lang="en-US" altLang="zh-CN" sz="2400" b="1" dirty="0">
                <a:ea typeface="宋体" charset="0"/>
              </a:rPr>
              <a:t>Tee </a:t>
            </a:r>
            <a:r>
              <a:rPr lang="en-US" altLang="zh-CN" sz="2400" b="1" dirty="0" smtClean="0">
                <a:ea typeface="宋体" charset="0"/>
              </a:rPr>
              <a:t>Shot</a:t>
            </a:r>
          </a:p>
          <a:p>
            <a:pPr marL="0" indent="0" algn="ctr">
              <a:buNone/>
            </a:pPr>
            <a:endParaRPr lang="en-US" altLang="zh-CN" sz="2400" b="1" dirty="0">
              <a:ea typeface="宋体" charset="0"/>
            </a:endParaRPr>
          </a:p>
          <a:p>
            <a:pPr marL="0" indent="0">
              <a:buNone/>
            </a:pPr>
            <a:r>
              <a:rPr lang="en-US" altLang="zh-CN" sz="2400" b="1" dirty="0">
                <a:ea typeface="宋体" charset="0"/>
              </a:rPr>
              <a:t>You may play your tee shot from up to two club-lengths behind the front line of the tee-markers. If you play your tee shot from outside this area:</a:t>
            </a:r>
          </a:p>
          <a:p>
            <a:r>
              <a:rPr lang="en-US" altLang="zh-CN" sz="2400" b="1" dirty="0">
                <a:ea typeface="宋体" charset="0"/>
              </a:rPr>
              <a:t>In match play there is no penalty, but your opponent may require you to replay your stroke provided he does so immediately;</a:t>
            </a:r>
          </a:p>
          <a:p>
            <a:r>
              <a:rPr lang="en-US" altLang="ZH-CN" sz="2400" b="1" dirty="0">
                <a:ea typeface="宋体" charset="0"/>
              </a:rPr>
              <a:t>In stroke </a:t>
            </a:r>
            <a:r>
              <a:rPr lang="en-US" altLang="zh-CN" sz="2400" b="1" dirty="0">
                <a:ea typeface="宋体" charset="0"/>
              </a:rPr>
              <a:t>play</a:t>
            </a:r>
            <a:r>
              <a:rPr lang="en-US" altLang="ZH-CN" sz="2400" b="1" dirty="0">
                <a:ea typeface="宋体" charset="0"/>
              </a:rPr>
              <a:t> </a:t>
            </a:r>
            <a:r>
              <a:rPr lang="en-US" altLang="zh-CN" sz="2400" b="1" dirty="0">
                <a:ea typeface="宋体" charset="0"/>
              </a:rPr>
              <a:t>you</a:t>
            </a:r>
            <a:r>
              <a:rPr lang="en-US" altLang="ZH-CN" sz="2400" b="1" dirty="0">
                <a:ea typeface="宋体" charset="0"/>
              </a:rPr>
              <a:t> </a:t>
            </a:r>
            <a:r>
              <a:rPr lang="en-US" altLang="zh-CN" sz="2400" b="1" dirty="0">
                <a:ea typeface="宋体" charset="0"/>
              </a:rPr>
              <a:t>incur</a:t>
            </a:r>
            <a:r>
              <a:rPr lang="en-US" altLang="ZH-CN" sz="2400" b="1" dirty="0">
                <a:ea typeface="宋体" charset="0"/>
              </a:rPr>
              <a:t> </a:t>
            </a:r>
            <a:r>
              <a:rPr lang="en-US" altLang="zh-CN" sz="2400" b="1" dirty="0">
                <a:ea typeface="宋体" charset="0"/>
              </a:rPr>
              <a:t>a </a:t>
            </a:r>
            <a:r>
              <a:rPr lang="en-US" altLang="ZH-CN" sz="2400" b="1" dirty="0">
                <a:ea typeface="宋体" charset="0"/>
              </a:rPr>
              <a:t>two-stroke</a:t>
            </a:r>
            <a:r>
              <a:rPr lang="en-US" altLang="zh-CN" sz="2400" b="1" dirty="0">
                <a:ea typeface="宋体" charset="0"/>
              </a:rPr>
              <a:t> </a:t>
            </a:r>
            <a:r>
              <a:rPr lang="en-US" altLang="ZH-CN" sz="2400" b="1" dirty="0">
                <a:ea typeface="宋体" charset="0"/>
              </a:rPr>
              <a:t>penalty</a:t>
            </a:r>
            <a:r>
              <a:rPr lang="en-US" altLang="zh-CN" sz="2400" b="1" dirty="0">
                <a:ea typeface="宋体" charset="0"/>
              </a:rPr>
              <a:t> </a:t>
            </a:r>
            <a:r>
              <a:rPr lang="en-US" altLang="ZH-CN" sz="2400" b="1" dirty="0">
                <a:ea typeface="宋体" charset="0"/>
              </a:rPr>
              <a:t>and </a:t>
            </a:r>
            <a:r>
              <a:rPr lang="en-US" altLang="zh-CN" sz="2400" b="1" dirty="0">
                <a:ea typeface="宋体" charset="0"/>
              </a:rPr>
              <a:t>must </a:t>
            </a:r>
            <a:r>
              <a:rPr lang="en-US" altLang="ZH-CN" sz="2400" b="1" dirty="0">
                <a:ea typeface="宋体" charset="0"/>
              </a:rPr>
              <a:t>play</a:t>
            </a:r>
            <a:r>
              <a:rPr lang="en-US" altLang="zh-CN" sz="2400" b="1" dirty="0">
                <a:ea typeface="宋体" charset="0"/>
              </a:rPr>
              <a:t> </a:t>
            </a:r>
            <a:r>
              <a:rPr lang="en-US" altLang="ZH-CN" sz="2400" b="1" dirty="0">
                <a:ea typeface="宋体" charset="0"/>
              </a:rPr>
              <a:t>a</a:t>
            </a:r>
            <a:r>
              <a:rPr lang="en-US" altLang="zh-CN" sz="2400" b="1" dirty="0">
                <a:ea typeface="宋体" charset="0"/>
              </a:rPr>
              <a:t> </a:t>
            </a:r>
            <a:r>
              <a:rPr lang="en-US" altLang="ZH-CN" sz="2400" b="1" dirty="0">
                <a:ea typeface="宋体" charset="0"/>
              </a:rPr>
              <a:t>ball</a:t>
            </a:r>
            <a:r>
              <a:rPr lang="en-US" altLang="zh-CN" sz="2400" b="1" dirty="0">
                <a:ea typeface="宋体" charset="0"/>
              </a:rPr>
              <a:t> </a:t>
            </a:r>
            <a:r>
              <a:rPr lang="en-US" altLang="ZH-CN" sz="2400" b="1" dirty="0">
                <a:ea typeface="宋体" charset="0"/>
              </a:rPr>
              <a:t>from </a:t>
            </a:r>
            <a:r>
              <a:rPr lang="en-US" altLang="zh-CN" sz="2400" b="1" dirty="0">
                <a:ea typeface="宋体" charset="0"/>
              </a:rPr>
              <a:t>within</a:t>
            </a:r>
            <a:r>
              <a:rPr lang="en-US" altLang="ZH-CN" sz="2400" b="1" dirty="0">
                <a:ea typeface="宋体" charset="0"/>
              </a:rPr>
              <a:t> </a:t>
            </a:r>
            <a:r>
              <a:rPr lang="en-US" altLang="zh-CN" sz="2400" b="1" dirty="0">
                <a:ea typeface="宋体" charset="0"/>
              </a:rPr>
              <a:t>the </a:t>
            </a:r>
            <a:r>
              <a:rPr lang="en-US" altLang="ZH-CN" sz="2400" b="1" dirty="0">
                <a:ea typeface="宋体" charset="0"/>
              </a:rPr>
              <a:t>correct</a:t>
            </a:r>
            <a:r>
              <a:rPr lang="en-US" altLang="zh-CN" sz="2400" b="1" dirty="0">
                <a:ea typeface="宋体" charset="0"/>
              </a:rPr>
              <a:t> </a:t>
            </a:r>
            <a:r>
              <a:rPr lang="en-US" altLang="ZH-CN" sz="2400" b="1" dirty="0">
                <a:ea typeface="宋体" charset="0"/>
              </a:rPr>
              <a:t>area</a:t>
            </a:r>
            <a:r>
              <a:rPr lang="en-US" altLang="zh-CN" sz="2400" b="1" dirty="0">
                <a:ea typeface="宋体" charset="0"/>
              </a:rPr>
              <a:t>.</a:t>
            </a:r>
            <a:endParaRPr lang="en-US" altLang="ZH-CN" sz="2400" b="1" dirty="0">
              <a:ea typeface="宋体" charset="0"/>
            </a:endParaRPr>
          </a:p>
        </p:txBody>
      </p:sp>
    </p:spTree>
  </p:cSld>
  <p:clrMapOvr>
    <a:masterClrMapping/>
  </p:clrMapOvr>
  <p:transition>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p:txBody>
          <a:bodyPr/>
          <a:lstStyle/>
          <a:p>
            <a:pPr marL="0" indent="0" algn="ctr">
              <a:buNone/>
            </a:pPr>
            <a:r>
              <a:rPr lang="en-US" altLang="zh-CN" sz="2400" b="1" dirty="0">
                <a:ea typeface="宋体" charset="0"/>
              </a:rPr>
              <a:t>Playing the </a:t>
            </a:r>
            <a:r>
              <a:rPr lang="en-US" altLang="zh-CN" sz="2400" b="1" dirty="0" smtClean="0">
                <a:ea typeface="宋体" charset="0"/>
              </a:rPr>
              <a:t>Ball</a:t>
            </a:r>
          </a:p>
          <a:p>
            <a:pPr marL="0" indent="0" algn="ctr">
              <a:buNone/>
            </a:pPr>
            <a:endParaRPr lang="en-US" altLang="zh-CN" sz="2400" b="1" dirty="0">
              <a:ea typeface="宋体" charset="0"/>
            </a:endParaRPr>
          </a:p>
          <a:p>
            <a:pPr marL="0" indent="0">
              <a:buNone/>
            </a:pPr>
            <a:r>
              <a:rPr lang="en-US" altLang="zh-CN" sz="2400" b="1" dirty="0">
                <a:ea typeface="宋体" charset="0"/>
              </a:rPr>
              <a:t>If you think a ball is yours but can't see your identification mark, after notifying your marker or opponent, you may mark the position of the ball and lift it to identify it. Play the ball as it lies. Don't improve your lie, the area of your intended stance or swing, or your line of play by:</a:t>
            </a:r>
          </a:p>
          <a:p>
            <a:r>
              <a:rPr lang="en-US" altLang="zh-CN" sz="2400" b="1" dirty="0">
                <a:ea typeface="宋体" charset="0"/>
              </a:rPr>
              <a:t>Moving, bending or breaking anything fixed or growing, except in fairly taking your stance or making your swing, or</a:t>
            </a:r>
          </a:p>
          <a:p>
            <a:r>
              <a:rPr lang="en-US" altLang="ZH-CN" sz="2400" b="1" dirty="0">
                <a:ea typeface="宋体" charset="0"/>
              </a:rPr>
              <a:t>pressing </a:t>
            </a:r>
            <a:r>
              <a:rPr lang="en-US" altLang="zh-CN" sz="2400" b="1" dirty="0">
                <a:ea typeface="宋体" charset="0"/>
              </a:rPr>
              <a:t>anything </a:t>
            </a:r>
            <a:r>
              <a:rPr lang="en-US" altLang="ZH-CN" sz="2400" b="1" dirty="0">
                <a:ea typeface="宋体" charset="0"/>
              </a:rPr>
              <a:t>down</a:t>
            </a:r>
          </a:p>
        </p:txBody>
      </p:sp>
    </p:spTree>
    <p:extLst>
      <p:ext uri="{BB962C8B-B14F-4D97-AF65-F5344CB8AC3E}">
        <p14:creationId xmlns:p14="http://schemas.microsoft.com/office/powerpoint/2010/main" val="1907155365"/>
      </p:ext>
    </p:extLst>
  </p:cSld>
  <p:clrMapOvr>
    <a:masterClrMapping/>
  </p:clrMapOvr>
  <p:transition>
    <p:cover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vert="vert"/>
          <a:lstStyle/>
          <a:p>
            <a:pPr>
              <a:defRPr/>
            </a:pPr>
            <a:r>
              <a:rPr lang="en-US" altLang="zh-CN" b="1" dirty="0">
                <a:solidFill>
                  <a:srgbClr val="FF9900"/>
                </a:solidFill>
                <a:ea typeface="SimSun" pitchFamily="2" charset="-122"/>
              </a:rPr>
              <a:t>Rules of Play</a:t>
            </a:r>
          </a:p>
        </p:txBody>
      </p:sp>
      <p:sp>
        <p:nvSpPr>
          <p:cNvPr id="10243" name="Rectangle 3"/>
          <p:cNvSpPr>
            <a:spLocks noGrp="1" noChangeArrowheads="1"/>
          </p:cNvSpPr>
          <p:nvPr>
            <p:ph type="body" idx="1"/>
          </p:nvPr>
        </p:nvSpPr>
        <p:spPr/>
        <p:txBody>
          <a:bodyPr/>
          <a:lstStyle/>
          <a:p>
            <a:pPr marL="0" indent="0" algn="ctr">
              <a:buNone/>
            </a:pPr>
            <a:r>
              <a:rPr lang="en-US" altLang="zh-CN" sz="2400" b="1" dirty="0">
                <a:ea typeface="宋体" charset="0"/>
              </a:rPr>
              <a:t>Your Ball in a Bunker or Water Hazard</a:t>
            </a:r>
          </a:p>
          <a:p>
            <a:pPr marL="0" indent="0">
              <a:buNone/>
            </a:pPr>
            <a:r>
              <a:rPr lang="en-US" altLang="zh-CN" sz="2400" b="1" dirty="0">
                <a:ea typeface="宋体" charset="0"/>
              </a:rPr>
              <a:t>Please do not</a:t>
            </a:r>
            <a:r>
              <a:rPr lang="en-US" altLang="zh-CN" sz="2400" b="1" dirty="0" smtClean="0">
                <a:ea typeface="宋体" charset="0"/>
              </a:rPr>
              <a:t>:</a:t>
            </a:r>
          </a:p>
          <a:p>
            <a:pPr marL="0" indent="0">
              <a:buNone/>
            </a:pPr>
            <a:endParaRPr lang="en-US" altLang="zh-CN" sz="2400" b="1" dirty="0">
              <a:ea typeface="宋体" charset="0"/>
            </a:endParaRPr>
          </a:p>
          <a:p>
            <a:r>
              <a:rPr lang="en-US" altLang="zh-CN" sz="2400" b="1" dirty="0">
                <a:ea typeface="宋体" charset="0"/>
              </a:rPr>
              <a:t>Touch the ground (or the water in a water hazard) with your hand or club before your downswing, or</a:t>
            </a:r>
          </a:p>
          <a:p>
            <a:r>
              <a:rPr lang="en-US" altLang="ZH-CN" sz="2400" b="1" dirty="0">
                <a:ea typeface="宋体" charset="0"/>
              </a:rPr>
              <a:t>moving </a:t>
            </a:r>
            <a:r>
              <a:rPr lang="en-US" altLang="zh-CN" sz="2400" b="1" dirty="0">
                <a:ea typeface="宋体" charset="0"/>
              </a:rPr>
              <a:t>loose </a:t>
            </a:r>
            <a:r>
              <a:rPr lang="en-US" altLang="ZH-CN" sz="2400" b="1" dirty="0">
                <a:ea typeface="宋体" charset="0"/>
              </a:rPr>
              <a:t>impediments</a:t>
            </a:r>
            <a:r>
              <a:rPr lang="en-US" altLang="zh-CN" sz="2400" b="1" dirty="0">
                <a:ea typeface="宋体" charset="0"/>
              </a:rPr>
              <a:t>.</a:t>
            </a:r>
            <a:endParaRPr lang="en-US" altLang="ZH-CN" sz="2400" b="1" dirty="0">
              <a:ea typeface="宋体" charset="0"/>
            </a:endParaRPr>
          </a:p>
        </p:txBody>
      </p:sp>
    </p:spTree>
    <p:extLst>
      <p:ext uri="{BB962C8B-B14F-4D97-AF65-F5344CB8AC3E}">
        <p14:creationId xmlns:p14="http://schemas.microsoft.com/office/powerpoint/2010/main" val="4124072279"/>
      </p:ext>
    </p:extLst>
  </p:cSld>
  <p:clrMapOvr>
    <a:masterClrMapping/>
  </p:clrMapOvr>
  <p:transition>
    <p:cover dir="ru"/>
  </p:transition>
  <p:timing>
    <p:tnLst>
      <p:par>
        <p:cTn id="1" dur="indefinite" restart="never" nodeType="tmRoot"/>
      </p:par>
    </p:tnLst>
  </p:timing>
</p:sld>
</file>

<file path=ppt/theme/theme1.xml><?xml version="1.0" encoding="utf-8"?>
<a:theme xmlns:a="http://schemas.openxmlformats.org/drawingml/2006/main" name="CDESIGNE">
  <a:themeElements>
    <a:clrScheme name="CDESIGNE 3">
      <a:dk1>
        <a:srgbClr val="000000"/>
      </a:dk1>
      <a:lt1>
        <a:srgbClr val="FFFFCC"/>
      </a:lt1>
      <a:dk2>
        <a:srgbClr val="808000"/>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CDESIGNE">
      <a:majorFont>
        <a:latin typeface="Times New Roman"/>
        <a:ea typeface="SimSun"/>
        <a:cs typeface=""/>
      </a:majorFont>
      <a:minorFont>
        <a:latin typeface="Times New Roman"/>
        <a:ea typeface="SimSun"/>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89803" dir="2700000" algn="ctr" rotWithShape="0">
                  <a:schemeClr val="bg2"/>
                </a:outerShdw>
              </a:effectLst>
            </a14:hiddenEffects>
          </a:ext>
        </a:ex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ea typeface="SimSun"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89803" dir="2700000" algn="ctr" rotWithShape="0">
                  <a:schemeClr val="bg2"/>
                </a:outerShdw>
              </a:effectLst>
            </a14:hiddenEffects>
          </a:ext>
        </a:ex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ea typeface="SimSun" pitchFamily="2" charset="-122"/>
          </a:defRPr>
        </a:defPPr>
      </a:lstStyle>
    </a:lnDef>
  </a:objectDefaults>
  <a:extraClrSchemeLst>
    <a:extraClrScheme>
      <a:clrScheme name="CDESIGN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DESIG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DESIGNE 3">
        <a:dk1>
          <a:srgbClr val="000000"/>
        </a:dk1>
        <a:lt1>
          <a:srgbClr val="FFFFCC"/>
        </a:lt1>
        <a:dk2>
          <a:srgbClr val="808000"/>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DESIG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DESIGNE 5">
        <a:dk1>
          <a:srgbClr val="000000"/>
        </a:dk1>
        <a:lt1>
          <a:srgbClr val="FFFFFF"/>
        </a:lt1>
        <a:dk2>
          <a:srgbClr val="000000"/>
        </a:dk2>
        <a:lt2>
          <a:srgbClr val="969696"/>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DESIG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DESIGN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DESIG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emplate>D:\Program Files\Microsoft Office\Templates\Presentation Designs\CDESIGNE.POT</Template>
  <TotalTime>1362</TotalTime>
  <Words>1158</Words>
  <Application>Microsoft Office PowerPoint</Application>
  <PresentationFormat>On-screen Show (4:3)</PresentationFormat>
  <Paragraphs>110</Paragraphs>
  <Slides>15</Slides>
  <Notes>15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隶书</vt:lpstr>
      <vt:lpstr>宋体</vt:lpstr>
      <vt:lpstr>宋体</vt:lpstr>
      <vt:lpstr>华文新魏</vt:lpstr>
      <vt:lpstr>Calibri</vt:lpstr>
      <vt:lpstr>Gill Sans MT Condensed</vt:lpstr>
      <vt:lpstr>Times</vt:lpstr>
      <vt:lpstr>Times New Roman</vt:lpstr>
      <vt:lpstr>Wingdings</vt:lpstr>
      <vt:lpstr>CDESIGNE</vt:lpstr>
      <vt:lpstr>  USGA Rules</vt:lpstr>
      <vt:lpstr>Golf Etiquette</vt:lpstr>
      <vt:lpstr>Golf Etiquette</vt:lpstr>
      <vt:lpstr>Before Your Round</vt:lpstr>
      <vt:lpstr>During the Round</vt:lpstr>
      <vt:lpstr>After Your Round</vt:lpstr>
      <vt:lpstr>Rules of Play</vt:lpstr>
      <vt:lpstr>Rules of Play</vt:lpstr>
      <vt:lpstr>Rules of Play</vt:lpstr>
      <vt:lpstr>Rules of Play</vt:lpstr>
      <vt:lpstr>Rules of Play</vt:lpstr>
      <vt:lpstr>Rules of Play</vt:lpstr>
      <vt:lpstr>Rules of Play</vt:lpstr>
      <vt:lpstr>What are the Stakes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Beijing Men</dc:creator>
  <cp:lastModifiedBy>Beijing Men</cp:lastModifiedBy>
  <cp:revision>88</cp:revision>
  <dcterms:created xsi:type="dcterms:W3CDTF">1601-01-01T00:00:00Z</dcterms:created>
  <dcterms:modified xsi:type="dcterms:W3CDTF">2015-11-24T19:20:17Z</dcterms:modified>
</cp:coreProperties>
</file>